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7" r:id="rId14"/>
    <p:sldId id="268" r:id="rId15"/>
    <p:sldId id="269" r:id="rId16"/>
    <p:sldId id="270" r:id="rId17"/>
    <p:sldId id="272" r:id="rId18"/>
    <p:sldId id="271" r:id="rId19"/>
    <p:sldId id="275" r:id="rId20"/>
    <p:sldId id="274" r:id="rId21"/>
    <p:sldId id="273" r:id="rId22"/>
    <p:sldId id="276" r:id="rId23"/>
    <p:sldId id="278" r:id="rId24"/>
    <p:sldId id="279" r:id="rId25"/>
    <p:sldId id="280" r:id="rId26"/>
    <p:sldId id="281" r:id="rId27"/>
    <p:sldId id="283"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7474AF-2305-447E-64AD-09819078450F}" v="211" dt="2024-04-15T06:29:00.908"/>
    <p1510:client id="{98B3FF42-EA2D-4B4A-7023-37C1FCB04E69}" v="50" dt="2024-04-16T05:01:51.659"/>
    <p1510:client id="{CF867326-4445-FF53-DDD0-7A7C186CC0B1}" v="12" dt="2024-04-16T04:36:46.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D7D8B48-E62F-F329-267E-DEF9BAB5DD93}"/>
    <pc:docChg chg="modSld">
      <pc:chgData name="" userId="" providerId="" clId="Web-{2D7D8B48-E62F-F329-267E-DEF9BAB5DD93}" dt="2024-04-06T04:20:15.244" v="2" actId="20577"/>
      <pc:docMkLst>
        <pc:docMk/>
      </pc:docMkLst>
      <pc:sldChg chg="modSp">
        <pc:chgData name="" userId="" providerId="" clId="Web-{2D7D8B48-E62F-F329-267E-DEF9BAB5DD93}" dt="2024-04-06T04:20:15.244" v="2" actId="20577"/>
        <pc:sldMkLst>
          <pc:docMk/>
          <pc:sldMk cId="2853154561" sldId="266"/>
        </pc:sldMkLst>
        <pc:graphicFrameChg chg="modGraphic">
          <ac:chgData name="" userId="" providerId="" clId="Web-{2D7D8B48-E62F-F329-267E-DEF9BAB5DD93}" dt="2024-04-06T04:20:15.244" v="2" actId="20577"/>
          <ac:graphicFrameMkLst>
            <pc:docMk/>
            <pc:sldMk cId="2853154561" sldId="266"/>
            <ac:graphicFrameMk id="4" creationId="{69F31AF4-9913-A6F6-A4F6-011F81CCCE41}"/>
          </ac:graphicFrameMkLst>
        </pc:graphicFrameChg>
      </pc:sldChg>
    </pc:docChg>
  </pc:docChgLst>
  <pc:docChgLst>
    <pc:chgData clId="Web-{03FADA1E-524F-3099-CF1D-89511F7F04E4}"/>
    <pc:docChg chg="modSld">
      <pc:chgData name="" userId="" providerId="" clId="Web-{03FADA1E-524F-3099-CF1D-89511F7F04E4}" dt="2024-04-12T05:37:44.355" v="0" actId="20577"/>
      <pc:docMkLst>
        <pc:docMk/>
      </pc:docMkLst>
      <pc:sldChg chg="modSp">
        <pc:chgData name="" userId="" providerId="" clId="Web-{03FADA1E-524F-3099-CF1D-89511F7F04E4}" dt="2024-04-12T05:37:44.355" v="0" actId="20577"/>
        <pc:sldMkLst>
          <pc:docMk/>
          <pc:sldMk cId="4224146533" sldId="271"/>
        </pc:sldMkLst>
        <pc:spChg chg="mod">
          <ac:chgData name="" userId="" providerId="" clId="Web-{03FADA1E-524F-3099-CF1D-89511F7F04E4}" dt="2024-04-12T05:37:44.355" v="0" actId="20577"/>
          <ac:spMkLst>
            <pc:docMk/>
            <pc:sldMk cId="4224146533" sldId="271"/>
            <ac:spMk id="2" creationId="{BC547408-2625-73D4-C8D9-9A245C16131D}"/>
          </ac:spMkLst>
        </pc:spChg>
      </pc:sldChg>
    </pc:docChg>
  </pc:docChgLst>
  <pc:docChgLst>
    <pc:chgData name="SONALI SHUGANI" userId="S::sonali.shugani@vision.org.in::61bb5b14-f15e-4669-9f70-db08bc74e1ee" providerId="AD" clId="Web-{8C6419FE-E241-675D-46DB-C8597B737649}"/>
    <pc:docChg chg="modSld">
      <pc:chgData name="SONALI SHUGANI" userId="S::sonali.shugani@vision.org.in::61bb5b14-f15e-4669-9f70-db08bc74e1ee" providerId="AD" clId="Web-{8C6419FE-E241-675D-46DB-C8597B737649}" dt="2024-04-06T04:19:33.009" v="12"/>
      <pc:docMkLst>
        <pc:docMk/>
      </pc:docMkLst>
      <pc:sldChg chg="addSp modSp">
        <pc:chgData name="SONALI SHUGANI" userId="S::sonali.shugani@vision.org.in::61bb5b14-f15e-4669-9f70-db08bc74e1ee" providerId="AD" clId="Web-{8C6419FE-E241-675D-46DB-C8597B737649}" dt="2024-04-06T04:19:33.009" v="12"/>
        <pc:sldMkLst>
          <pc:docMk/>
          <pc:sldMk cId="2853154561" sldId="266"/>
        </pc:sldMkLst>
        <pc:spChg chg="mod">
          <ac:chgData name="SONALI SHUGANI" userId="S::sonali.shugani@vision.org.in::61bb5b14-f15e-4669-9f70-db08bc74e1ee" providerId="AD" clId="Web-{8C6419FE-E241-675D-46DB-C8597B737649}" dt="2024-04-06T04:16:35.348" v="1" actId="20577"/>
          <ac:spMkLst>
            <pc:docMk/>
            <pc:sldMk cId="2853154561" sldId="266"/>
            <ac:spMk id="2" creationId="{5915C4D0-08F6-FF68-358A-9C1C4E45E4C1}"/>
          </ac:spMkLst>
        </pc:spChg>
        <pc:spChg chg="mod">
          <ac:chgData name="SONALI SHUGANI" userId="S::sonali.shugani@vision.org.in::61bb5b14-f15e-4669-9f70-db08bc74e1ee" providerId="AD" clId="Web-{8C6419FE-E241-675D-46DB-C8597B737649}" dt="2024-04-06T04:18:41.945" v="10" actId="20577"/>
          <ac:spMkLst>
            <pc:docMk/>
            <pc:sldMk cId="2853154561" sldId="266"/>
            <ac:spMk id="3" creationId="{211AD1C1-F021-884D-CC2E-DD8AD2B02DDF}"/>
          </ac:spMkLst>
        </pc:spChg>
        <pc:graphicFrameChg chg="add mod modGraphic">
          <ac:chgData name="SONALI SHUGANI" userId="S::sonali.shugani@vision.org.in::61bb5b14-f15e-4669-9f70-db08bc74e1ee" providerId="AD" clId="Web-{8C6419FE-E241-675D-46DB-C8597B737649}" dt="2024-04-06T04:19:33.009" v="12"/>
          <ac:graphicFrameMkLst>
            <pc:docMk/>
            <pc:sldMk cId="2853154561" sldId="266"/>
            <ac:graphicFrameMk id="4" creationId="{69F31AF4-9913-A6F6-A4F6-011F81CCCE41}"/>
          </ac:graphicFrameMkLst>
        </pc:graphicFrameChg>
      </pc:sldChg>
    </pc:docChg>
  </pc:docChgLst>
  <pc:docChgLst>
    <pc:chgData name="SONALI SHUGANI" userId="S::sonali.shugani@vision.org.in::61bb5b14-f15e-4669-9f70-db08bc74e1ee" providerId="AD" clId="Web-{475A0905-AD67-8CFC-6541-767A9B6256E5}"/>
    <pc:docChg chg="addSld modSld sldOrd">
      <pc:chgData name="SONALI SHUGANI" userId="S::sonali.shugani@vision.org.in::61bb5b14-f15e-4669-9f70-db08bc74e1ee" providerId="AD" clId="Web-{475A0905-AD67-8CFC-6541-767A9B6256E5}" dt="2024-04-13T05:37:58.663" v="252" actId="1076"/>
      <pc:docMkLst>
        <pc:docMk/>
      </pc:docMkLst>
      <pc:sldChg chg="addSp delSp modSp mod setBg">
        <pc:chgData name="SONALI SHUGANI" userId="S::sonali.shugani@vision.org.in::61bb5b14-f15e-4669-9f70-db08bc74e1ee" providerId="AD" clId="Web-{475A0905-AD67-8CFC-6541-767A9B6256E5}" dt="2024-04-13T05:11:40.032" v="121" actId="20577"/>
        <pc:sldMkLst>
          <pc:docMk/>
          <pc:sldMk cId="4224146533" sldId="271"/>
        </pc:sldMkLst>
        <pc:spChg chg="mod">
          <ac:chgData name="SONALI SHUGANI" userId="S::sonali.shugani@vision.org.in::61bb5b14-f15e-4669-9f70-db08bc74e1ee" providerId="AD" clId="Web-{475A0905-AD67-8CFC-6541-767A9B6256E5}" dt="2024-04-13T05:11:40.032" v="121" actId="20577"/>
          <ac:spMkLst>
            <pc:docMk/>
            <pc:sldMk cId="4224146533" sldId="271"/>
            <ac:spMk id="2" creationId="{BC547408-2625-73D4-C8D9-9A245C16131D}"/>
          </ac:spMkLst>
        </pc:spChg>
        <pc:spChg chg="del mod">
          <ac:chgData name="SONALI SHUGANI" userId="S::sonali.shugani@vision.org.in::61bb5b14-f15e-4669-9f70-db08bc74e1ee" providerId="AD" clId="Web-{475A0905-AD67-8CFC-6541-767A9B6256E5}" dt="2024-04-13T05:08:42.134" v="98"/>
          <ac:spMkLst>
            <pc:docMk/>
            <pc:sldMk cId="4224146533" sldId="271"/>
            <ac:spMk id="3" creationId="{B93199F9-ED04-CDB0-DABB-E9FB2227C878}"/>
          </ac:spMkLst>
        </pc:spChg>
        <pc:spChg chg="add">
          <ac:chgData name="SONALI SHUGANI" userId="S::sonali.shugani@vision.org.in::61bb5b14-f15e-4669-9f70-db08bc74e1ee" providerId="AD" clId="Web-{475A0905-AD67-8CFC-6541-767A9B6256E5}" dt="2024-04-13T05:10:43.233" v="116"/>
          <ac:spMkLst>
            <pc:docMk/>
            <pc:sldMk cId="4224146533" sldId="271"/>
            <ac:spMk id="9" creationId="{0EB72A9B-FD82-4F09-BF1E-D39311D3A0E3}"/>
          </ac:spMkLst>
        </pc:spChg>
        <pc:spChg chg="add">
          <ac:chgData name="SONALI SHUGANI" userId="S::sonali.shugani@vision.org.in::61bb5b14-f15e-4669-9f70-db08bc74e1ee" providerId="AD" clId="Web-{475A0905-AD67-8CFC-6541-767A9B6256E5}" dt="2024-04-13T05:10:43.233" v="116"/>
          <ac:spMkLst>
            <pc:docMk/>
            <pc:sldMk cId="4224146533" sldId="271"/>
            <ac:spMk id="11" creationId="{DD39B371-6E4E-4070-AB4E-4D788405A5A6}"/>
          </ac:spMkLst>
        </pc:spChg>
        <pc:spChg chg="add">
          <ac:chgData name="SONALI SHUGANI" userId="S::sonali.shugani@vision.org.in::61bb5b14-f15e-4669-9f70-db08bc74e1ee" providerId="AD" clId="Web-{475A0905-AD67-8CFC-6541-767A9B6256E5}" dt="2024-04-13T05:10:43.233" v="116"/>
          <ac:spMkLst>
            <pc:docMk/>
            <pc:sldMk cId="4224146533" sldId="271"/>
            <ac:spMk id="13" creationId="{B937DAED-8BFE-4563-BB45-B5E554D70A84}"/>
          </ac:spMkLst>
        </pc:spChg>
        <pc:graphicFrameChg chg="add mod ord modGraphic">
          <ac:chgData name="SONALI SHUGANI" userId="S::sonali.shugani@vision.org.in::61bb5b14-f15e-4669-9f70-db08bc74e1ee" providerId="AD" clId="Web-{475A0905-AD67-8CFC-6541-767A9B6256E5}" dt="2024-04-13T05:10:43.233" v="116"/>
          <ac:graphicFrameMkLst>
            <pc:docMk/>
            <pc:sldMk cId="4224146533" sldId="271"/>
            <ac:graphicFrameMk id="4" creationId="{AA7CB1BC-72EA-6FF2-1A17-E80F69D00F79}"/>
          </ac:graphicFrameMkLst>
        </pc:graphicFrameChg>
      </pc:sldChg>
      <pc:sldChg chg="addSp delSp modSp new mod ord setBg setClrOvrMap">
        <pc:chgData name="SONALI SHUGANI" userId="S::sonali.shugani@vision.org.in::61bb5b14-f15e-4669-9f70-db08bc74e1ee" providerId="AD" clId="Web-{475A0905-AD67-8CFC-6541-767A9B6256E5}" dt="2024-04-13T05:31:36.836" v="205" actId="1076"/>
        <pc:sldMkLst>
          <pc:docMk/>
          <pc:sldMk cId="3001895272" sldId="273"/>
        </pc:sldMkLst>
        <pc:spChg chg="del">
          <ac:chgData name="SONALI SHUGANI" userId="S::sonali.shugani@vision.org.in::61bb5b14-f15e-4669-9f70-db08bc74e1ee" providerId="AD" clId="Web-{475A0905-AD67-8CFC-6541-767A9B6256E5}" dt="2024-04-13T04:58:17.402" v="3"/>
          <ac:spMkLst>
            <pc:docMk/>
            <pc:sldMk cId="3001895272" sldId="273"/>
            <ac:spMk id="2" creationId="{70E89F72-4BF4-3539-FE8B-5C6D6F2BA559}"/>
          </ac:spMkLst>
        </pc:spChg>
        <pc:spChg chg="mod ord">
          <ac:chgData name="SONALI SHUGANI" userId="S::sonali.shugani@vision.org.in::61bb5b14-f15e-4669-9f70-db08bc74e1ee" providerId="AD" clId="Web-{475A0905-AD67-8CFC-6541-767A9B6256E5}" dt="2024-04-13T05:30:13.146" v="197"/>
          <ac:spMkLst>
            <pc:docMk/>
            <pc:sldMk cId="3001895272" sldId="273"/>
            <ac:spMk id="3" creationId="{3DE39E18-8016-8ADF-7232-DBF86CC1BBD6}"/>
          </ac:spMkLst>
        </pc:spChg>
        <pc:spChg chg="add mod">
          <ac:chgData name="SONALI SHUGANI" userId="S::sonali.shugani@vision.org.in::61bb5b14-f15e-4669-9f70-db08bc74e1ee" providerId="AD" clId="Web-{475A0905-AD67-8CFC-6541-767A9B6256E5}" dt="2024-04-13T05:31:36.836" v="205" actId="1076"/>
          <ac:spMkLst>
            <pc:docMk/>
            <pc:sldMk cId="3001895272" sldId="273"/>
            <ac:spMk id="4" creationId="{3F89FE6A-E9DF-8992-936D-EA27E7293D23}"/>
          </ac:spMkLst>
        </pc:spChg>
        <pc:spChg chg="add del">
          <ac:chgData name="SONALI SHUGANI" userId="S::sonali.shugani@vision.org.in::61bb5b14-f15e-4669-9f70-db08bc74e1ee" providerId="AD" clId="Web-{475A0905-AD67-8CFC-6541-767A9B6256E5}" dt="2024-04-13T05:30:13.083" v="196"/>
          <ac:spMkLst>
            <pc:docMk/>
            <pc:sldMk cId="3001895272" sldId="273"/>
            <ac:spMk id="10" creationId="{E192707B-B929-41A7-9B41-E959A1C689E4}"/>
          </ac:spMkLst>
        </pc:spChg>
        <pc:spChg chg="add del">
          <ac:chgData name="SONALI SHUGANI" userId="S::sonali.shugani@vision.org.in::61bb5b14-f15e-4669-9f70-db08bc74e1ee" providerId="AD" clId="Web-{475A0905-AD67-8CFC-6541-767A9B6256E5}" dt="2024-04-13T05:30:13.083" v="196"/>
          <ac:spMkLst>
            <pc:docMk/>
            <pc:sldMk cId="3001895272" sldId="273"/>
            <ac:spMk id="12" creationId="{8FB4235C-4505-46C7-AD8F-8769A1972FC1}"/>
          </ac:spMkLst>
        </pc:spChg>
        <pc:spChg chg="add">
          <ac:chgData name="SONALI SHUGANI" userId="S::sonali.shugani@vision.org.in::61bb5b14-f15e-4669-9f70-db08bc74e1ee" providerId="AD" clId="Web-{475A0905-AD67-8CFC-6541-767A9B6256E5}" dt="2024-04-13T05:30:13.146" v="197"/>
          <ac:spMkLst>
            <pc:docMk/>
            <pc:sldMk cId="3001895272" sldId="273"/>
            <ac:spMk id="14" creationId="{2DC18E46-CA2E-43A8-A2EC-61D30FAC3678}"/>
          </ac:spMkLst>
        </pc:spChg>
        <pc:spChg chg="add">
          <ac:chgData name="SONALI SHUGANI" userId="S::sonali.shugani@vision.org.in::61bb5b14-f15e-4669-9f70-db08bc74e1ee" providerId="AD" clId="Web-{475A0905-AD67-8CFC-6541-767A9B6256E5}" dt="2024-04-13T05:30:13.146" v="197"/>
          <ac:spMkLst>
            <pc:docMk/>
            <pc:sldMk cId="3001895272" sldId="273"/>
            <ac:spMk id="15" creationId="{47421797-7B77-498E-A01C-0A1194615BD5}"/>
          </ac:spMkLst>
        </pc:spChg>
        <pc:spChg chg="add">
          <ac:chgData name="SONALI SHUGANI" userId="S::sonali.shugani@vision.org.in::61bb5b14-f15e-4669-9f70-db08bc74e1ee" providerId="AD" clId="Web-{475A0905-AD67-8CFC-6541-767A9B6256E5}" dt="2024-04-13T05:30:13.146" v="197"/>
          <ac:spMkLst>
            <pc:docMk/>
            <pc:sldMk cId="3001895272" sldId="273"/>
            <ac:spMk id="16" creationId="{926D38EC-CD1B-456B-A813-64F8D8E71DA5}"/>
          </ac:spMkLst>
        </pc:spChg>
        <pc:graphicFrameChg chg="add mod modGraphic">
          <ac:chgData name="SONALI SHUGANI" userId="S::sonali.shugani@vision.org.in::61bb5b14-f15e-4669-9f70-db08bc74e1ee" providerId="AD" clId="Web-{475A0905-AD67-8CFC-6541-767A9B6256E5}" dt="2024-04-13T05:31:07.976" v="201"/>
          <ac:graphicFrameMkLst>
            <pc:docMk/>
            <pc:sldMk cId="3001895272" sldId="273"/>
            <ac:graphicFrameMk id="5" creationId="{64D32E0A-6A93-23DE-90A7-0C88AE4BB529}"/>
          </ac:graphicFrameMkLst>
        </pc:graphicFrameChg>
      </pc:sldChg>
      <pc:sldChg chg="modSp new">
        <pc:chgData name="SONALI SHUGANI" userId="S::sonali.shugani@vision.org.in::61bb5b14-f15e-4669-9f70-db08bc74e1ee" providerId="AD" clId="Web-{475A0905-AD67-8CFC-6541-767A9B6256E5}" dt="2024-04-13T05:02:56.257" v="75" actId="14100"/>
        <pc:sldMkLst>
          <pc:docMk/>
          <pc:sldMk cId="648507569" sldId="274"/>
        </pc:sldMkLst>
        <pc:spChg chg="mod">
          <ac:chgData name="SONALI SHUGANI" userId="S::sonali.shugani@vision.org.in::61bb5b14-f15e-4669-9f70-db08bc74e1ee" providerId="AD" clId="Web-{475A0905-AD67-8CFC-6541-767A9B6256E5}" dt="2024-04-13T05:02:53.116" v="74" actId="14100"/>
          <ac:spMkLst>
            <pc:docMk/>
            <pc:sldMk cId="648507569" sldId="274"/>
            <ac:spMk id="2" creationId="{F88402DA-1D33-DF7F-2018-C4A30EDDA4FE}"/>
          </ac:spMkLst>
        </pc:spChg>
        <pc:spChg chg="mod">
          <ac:chgData name="SONALI SHUGANI" userId="S::sonali.shugani@vision.org.in::61bb5b14-f15e-4669-9f70-db08bc74e1ee" providerId="AD" clId="Web-{475A0905-AD67-8CFC-6541-767A9B6256E5}" dt="2024-04-13T05:02:56.257" v="75" actId="14100"/>
          <ac:spMkLst>
            <pc:docMk/>
            <pc:sldMk cId="648507569" sldId="274"/>
            <ac:spMk id="3" creationId="{A9F4E857-4DBE-8A3F-A3D3-EF8C9780C6E6}"/>
          </ac:spMkLst>
        </pc:spChg>
      </pc:sldChg>
      <pc:sldChg chg="addSp delSp modSp new mod setBg setClrOvrMap">
        <pc:chgData name="SONALI SHUGANI" userId="S::sonali.shugani@vision.org.in::61bb5b14-f15e-4669-9f70-db08bc74e1ee" providerId="AD" clId="Web-{475A0905-AD67-8CFC-6541-767A9B6256E5}" dt="2024-04-13T05:19:39.087" v="151"/>
        <pc:sldMkLst>
          <pc:docMk/>
          <pc:sldMk cId="152846063" sldId="275"/>
        </pc:sldMkLst>
        <pc:spChg chg="del">
          <ac:chgData name="SONALI SHUGANI" userId="S::sonali.shugani@vision.org.in::61bb5b14-f15e-4669-9f70-db08bc74e1ee" providerId="AD" clId="Web-{475A0905-AD67-8CFC-6541-767A9B6256E5}" dt="2024-04-13T05:16:18.514" v="125"/>
          <ac:spMkLst>
            <pc:docMk/>
            <pc:sldMk cId="152846063" sldId="275"/>
            <ac:spMk id="2" creationId="{A3E35B08-36E5-1FCA-5D17-E1D53D8BD17B}"/>
          </ac:spMkLst>
        </pc:spChg>
        <pc:spChg chg="del">
          <ac:chgData name="SONALI SHUGANI" userId="S::sonali.shugani@vision.org.in::61bb5b14-f15e-4669-9f70-db08bc74e1ee" providerId="AD" clId="Web-{475A0905-AD67-8CFC-6541-767A9B6256E5}" dt="2024-04-13T05:15:59.170" v="123"/>
          <ac:spMkLst>
            <pc:docMk/>
            <pc:sldMk cId="152846063" sldId="275"/>
            <ac:spMk id="3" creationId="{D585D60B-E8D8-27B5-0045-5305832D4520}"/>
          </ac:spMkLst>
        </pc:spChg>
        <pc:spChg chg="add del">
          <ac:chgData name="SONALI SHUGANI" userId="S::sonali.shugani@vision.org.in::61bb5b14-f15e-4669-9f70-db08bc74e1ee" providerId="AD" clId="Web-{475A0905-AD67-8CFC-6541-767A9B6256E5}" dt="2024-04-13T05:16:59.282" v="131"/>
          <ac:spMkLst>
            <pc:docMk/>
            <pc:sldMk cId="152846063" sldId="275"/>
            <ac:spMk id="10" creationId="{1E94681D-2A4C-4A8D-B9B5-31D440D0328D}"/>
          </ac:spMkLst>
        </pc:spChg>
        <pc:spChg chg="add del">
          <ac:chgData name="SONALI SHUGANI" userId="S::sonali.shugani@vision.org.in::61bb5b14-f15e-4669-9f70-db08bc74e1ee" providerId="AD" clId="Web-{475A0905-AD67-8CFC-6541-767A9B6256E5}" dt="2024-04-13T05:16:59.282" v="131"/>
          <ac:spMkLst>
            <pc:docMk/>
            <pc:sldMk cId="152846063" sldId="275"/>
            <ac:spMk id="12" creationId="{44A7A5B0-A86B-4B2D-B579-7DD9405944A2}"/>
          </ac:spMkLst>
        </pc:spChg>
        <pc:spChg chg="add del">
          <ac:chgData name="SONALI SHUGANI" userId="S::sonali.shugani@vision.org.in::61bb5b14-f15e-4669-9f70-db08bc74e1ee" providerId="AD" clId="Web-{475A0905-AD67-8CFC-6541-767A9B6256E5}" dt="2024-04-13T05:16:59.282" v="131"/>
          <ac:spMkLst>
            <pc:docMk/>
            <pc:sldMk cId="152846063" sldId="275"/>
            <ac:spMk id="14" creationId="{D92E8A20-C7E5-410C-8629-67A1466260E3}"/>
          </ac:spMkLst>
        </pc:spChg>
        <pc:spChg chg="add del">
          <ac:chgData name="SONALI SHUGANI" userId="S::sonali.shugani@vision.org.in::61bb5b14-f15e-4669-9f70-db08bc74e1ee" providerId="AD" clId="Web-{475A0905-AD67-8CFC-6541-767A9B6256E5}" dt="2024-04-13T05:16:59.282" v="131"/>
          <ac:spMkLst>
            <pc:docMk/>
            <pc:sldMk cId="152846063" sldId="275"/>
            <ac:spMk id="16" creationId="{8B73B696-5822-48EF-A402-323BFB21F977}"/>
          </ac:spMkLst>
        </pc:spChg>
        <pc:spChg chg="add del">
          <ac:chgData name="SONALI SHUGANI" userId="S::sonali.shugani@vision.org.in::61bb5b14-f15e-4669-9f70-db08bc74e1ee" providerId="AD" clId="Web-{475A0905-AD67-8CFC-6541-767A9B6256E5}" dt="2024-04-13T05:16:59.282" v="131"/>
          <ac:spMkLst>
            <pc:docMk/>
            <pc:sldMk cId="152846063" sldId="275"/>
            <ac:spMk id="18" creationId="{DA7B69C2-7C78-4AC6-A64C-8CF1E6B962DC}"/>
          </ac:spMkLst>
        </pc:spChg>
        <pc:spChg chg="add del">
          <ac:chgData name="SONALI SHUGANI" userId="S::sonali.shugani@vision.org.in::61bb5b14-f15e-4669-9f70-db08bc74e1ee" providerId="AD" clId="Web-{475A0905-AD67-8CFC-6541-767A9B6256E5}" dt="2024-04-13T05:16:59.282" v="131"/>
          <ac:spMkLst>
            <pc:docMk/>
            <pc:sldMk cId="152846063" sldId="275"/>
            <ac:spMk id="20" creationId="{15E89B2A-A4B6-457B-89C9-AC02A0F9625A}"/>
          </ac:spMkLst>
        </pc:spChg>
        <pc:spChg chg="add del">
          <ac:chgData name="SONALI SHUGANI" userId="S::sonali.shugani@vision.org.in::61bb5b14-f15e-4669-9f70-db08bc74e1ee" providerId="AD" clId="Web-{475A0905-AD67-8CFC-6541-767A9B6256E5}" dt="2024-04-13T05:16:59.266" v="130"/>
          <ac:spMkLst>
            <pc:docMk/>
            <pc:sldMk cId="152846063" sldId="275"/>
            <ac:spMk id="25" creationId="{1E94681D-2A4C-4A8D-B9B5-31D440D0328D}"/>
          </ac:spMkLst>
        </pc:spChg>
        <pc:spChg chg="add del">
          <ac:chgData name="SONALI SHUGANI" userId="S::sonali.shugani@vision.org.in::61bb5b14-f15e-4669-9f70-db08bc74e1ee" providerId="AD" clId="Web-{475A0905-AD67-8CFC-6541-767A9B6256E5}" dt="2024-04-13T05:16:59.266" v="130"/>
          <ac:spMkLst>
            <pc:docMk/>
            <pc:sldMk cId="152846063" sldId="275"/>
            <ac:spMk id="27" creationId="{44A7A5B0-A86B-4B2D-B579-7DD9405944A2}"/>
          </ac:spMkLst>
        </pc:spChg>
        <pc:spChg chg="add del">
          <ac:chgData name="SONALI SHUGANI" userId="S::sonali.shugani@vision.org.in::61bb5b14-f15e-4669-9f70-db08bc74e1ee" providerId="AD" clId="Web-{475A0905-AD67-8CFC-6541-767A9B6256E5}" dt="2024-04-13T05:16:59.266" v="130"/>
          <ac:spMkLst>
            <pc:docMk/>
            <pc:sldMk cId="152846063" sldId="275"/>
            <ac:spMk id="29" creationId="{D92E8A20-C7E5-410C-8629-67A1466260E3}"/>
          </ac:spMkLst>
        </pc:spChg>
        <pc:spChg chg="add del">
          <ac:chgData name="SONALI SHUGANI" userId="S::sonali.shugani@vision.org.in::61bb5b14-f15e-4669-9f70-db08bc74e1ee" providerId="AD" clId="Web-{475A0905-AD67-8CFC-6541-767A9B6256E5}" dt="2024-04-13T05:16:59.266" v="130"/>
          <ac:spMkLst>
            <pc:docMk/>
            <pc:sldMk cId="152846063" sldId="275"/>
            <ac:spMk id="31" creationId="{419C08F7-5C9F-4B0E-B456-7D65B36148F5}"/>
          </ac:spMkLst>
        </pc:spChg>
        <pc:spChg chg="add del">
          <ac:chgData name="SONALI SHUGANI" userId="S::sonali.shugani@vision.org.in::61bb5b14-f15e-4669-9f70-db08bc74e1ee" providerId="AD" clId="Web-{475A0905-AD67-8CFC-6541-767A9B6256E5}" dt="2024-04-13T05:19:39.087" v="151"/>
          <ac:spMkLst>
            <pc:docMk/>
            <pc:sldMk cId="152846063" sldId="275"/>
            <ac:spMk id="33" creationId="{1E94681D-2A4C-4A8D-B9B5-31D440D0328D}"/>
          </ac:spMkLst>
        </pc:spChg>
        <pc:spChg chg="add del">
          <ac:chgData name="SONALI SHUGANI" userId="S::sonali.shugani@vision.org.in::61bb5b14-f15e-4669-9f70-db08bc74e1ee" providerId="AD" clId="Web-{475A0905-AD67-8CFC-6541-767A9B6256E5}" dt="2024-04-13T05:19:39.087" v="151"/>
          <ac:spMkLst>
            <pc:docMk/>
            <pc:sldMk cId="152846063" sldId="275"/>
            <ac:spMk id="34" creationId="{44A7A5B0-A86B-4B2D-B579-7DD9405944A2}"/>
          </ac:spMkLst>
        </pc:spChg>
        <pc:spChg chg="add del">
          <ac:chgData name="SONALI SHUGANI" userId="S::sonali.shugani@vision.org.in::61bb5b14-f15e-4669-9f70-db08bc74e1ee" providerId="AD" clId="Web-{475A0905-AD67-8CFC-6541-767A9B6256E5}" dt="2024-04-13T05:19:39.087" v="151"/>
          <ac:spMkLst>
            <pc:docMk/>
            <pc:sldMk cId="152846063" sldId="275"/>
            <ac:spMk id="35" creationId="{D92E8A20-C7E5-410C-8629-67A1466260E3}"/>
          </ac:spMkLst>
        </pc:spChg>
        <pc:spChg chg="add del">
          <ac:chgData name="SONALI SHUGANI" userId="S::sonali.shugani@vision.org.in::61bb5b14-f15e-4669-9f70-db08bc74e1ee" providerId="AD" clId="Web-{475A0905-AD67-8CFC-6541-767A9B6256E5}" dt="2024-04-13T05:19:39.087" v="151"/>
          <ac:spMkLst>
            <pc:docMk/>
            <pc:sldMk cId="152846063" sldId="275"/>
            <ac:spMk id="36" creationId="{419C08F7-5C9F-4B0E-B456-7D65B36148F5}"/>
          </ac:spMkLst>
        </pc:spChg>
        <pc:spChg chg="add del">
          <ac:chgData name="SONALI SHUGANI" userId="S::sonali.shugani@vision.org.in::61bb5b14-f15e-4669-9f70-db08bc74e1ee" providerId="AD" clId="Web-{475A0905-AD67-8CFC-6541-767A9B6256E5}" dt="2024-04-13T05:19:39.087" v="151"/>
          <ac:spMkLst>
            <pc:docMk/>
            <pc:sldMk cId="152846063" sldId="275"/>
            <ac:spMk id="38" creationId="{1E94681D-2A4C-4A8D-B9B5-31D440D0328D}"/>
          </ac:spMkLst>
        </pc:spChg>
        <pc:spChg chg="add del">
          <ac:chgData name="SONALI SHUGANI" userId="S::sonali.shugani@vision.org.in::61bb5b14-f15e-4669-9f70-db08bc74e1ee" providerId="AD" clId="Web-{475A0905-AD67-8CFC-6541-767A9B6256E5}" dt="2024-04-13T05:19:39.087" v="151"/>
          <ac:spMkLst>
            <pc:docMk/>
            <pc:sldMk cId="152846063" sldId="275"/>
            <ac:spMk id="39" creationId="{60C1AD96-9E5C-404E-AE41-620A0CAAE10D}"/>
          </ac:spMkLst>
        </pc:spChg>
        <pc:spChg chg="add del">
          <ac:chgData name="SONALI SHUGANI" userId="S::sonali.shugani@vision.org.in::61bb5b14-f15e-4669-9f70-db08bc74e1ee" providerId="AD" clId="Web-{475A0905-AD67-8CFC-6541-767A9B6256E5}" dt="2024-04-13T05:19:39.087" v="151"/>
          <ac:spMkLst>
            <pc:docMk/>
            <pc:sldMk cId="152846063" sldId="275"/>
            <ac:spMk id="40" creationId="{C1BC96B7-D87D-4C65-9708-FF386D5160F8}"/>
          </ac:spMkLst>
        </pc:spChg>
        <pc:spChg chg="add del">
          <ac:chgData name="SONALI SHUGANI" userId="S::sonali.shugani@vision.org.in::61bb5b14-f15e-4669-9f70-db08bc74e1ee" providerId="AD" clId="Web-{475A0905-AD67-8CFC-6541-767A9B6256E5}" dt="2024-04-13T05:18:36.427" v="142"/>
          <ac:spMkLst>
            <pc:docMk/>
            <pc:sldMk cId="152846063" sldId="275"/>
            <ac:spMk id="41" creationId="{1E94681D-2A4C-4A8D-B9B5-31D440D0328D}"/>
          </ac:spMkLst>
        </pc:spChg>
        <pc:spChg chg="add del">
          <ac:chgData name="SONALI SHUGANI" userId="S::sonali.shugani@vision.org.in::61bb5b14-f15e-4669-9f70-db08bc74e1ee" providerId="AD" clId="Web-{475A0905-AD67-8CFC-6541-767A9B6256E5}" dt="2024-04-13T05:18:36.427" v="142"/>
          <ac:spMkLst>
            <pc:docMk/>
            <pc:sldMk cId="152846063" sldId="275"/>
            <ac:spMk id="43" creationId="{44A7A5B0-A86B-4B2D-B579-7DD9405944A2}"/>
          </ac:spMkLst>
        </pc:spChg>
        <pc:spChg chg="add del">
          <ac:chgData name="SONALI SHUGANI" userId="S::sonali.shugani@vision.org.in::61bb5b14-f15e-4669-9f70-db08bc74e1ee" providerId="AD" clId="Web-{475A0905-AD67-8CFC-6541-767A9B6256E5}" dt="2024-04-13T05:18:36.427" v="142"/>
          <ac:spMkLst>
            <pc:docMk/>
            <pc:sldMk cId="152846063" sldId="275"/>
            <ac:spMk id="45" creationId="{D92E8A20-C7E5-410C-8629-67A1466260E3}"/>
          </ac:spMkLst>
        </pc:spChg>
        <pc:spChg chg="add del">
          <ac:chgData name="SONALI SHUGANI" userId="S::sonali.shugani@vision.org.in::61bb5b14-f15e-4669-9f70-db08bc74e1ee" providerId="AD" clId="Web-{475A0905-AD67-8CFC-6541-767A9B6256E5}" dt="2024-04-13T05:18:44.037" v="144"/>
          <ac:spMkLst>
            <pc:docMk/>
            <pc:sldMk cId="152846063" sldId="275"/>
            <ac:spMk id="47" creationId="{5C2ACDD3-1C0D-4973-A7BA-E0870483C162}"/>
          </ac:spMkLst>
        </pc:spChg>
        <pc:spChg chg="add del">
          <ac:chgData name="SONALI SHUGANI" userId="S::sonali.shugani@vision.org.in::61bb5b14-f15e-4669-9f70-db08bc74e1ee" providerId="AD" clId="Web-{475A0905-AD67-8CFC-6541-767A9B6256E5}" dt="2024-04-13T05:18:44.037" v="144"/>
          <ac:spMkLst>
            <pc:docMk/>
            <pc:sldMk cId="152846063" sldId="275"/>
            <ac:spMk id="48" creationId="{1E94681D-2A4C-4A8D-B9B5-31D440D0328D}"/>
          </ac:spMkLst>
        </pc:spChg>
        <pc:spChg chg="add del">
          <ac:chgData name="SONALI SHUGANI" userId="S::sonali.shugani@vision.org.in::61bb5b14-f15e-4669-9f70-db08bc74e1ee" providerId="AD" clId="Web-{475A0905-AD67-8CFC-6541-767A9B6256E5}" dt="2024-04-13T05:18:44.037" v="144"/>
          <ac:spMkLst>
            <pc:docMk/>
            <pc:sldMk cId="152846063" sldId="275"/>
            <ac:spMk id="49" creationId="{44D7B12E-4F12-4C02-B0DB-0D7ADF3C3206}"/>
          </ac:spMkLst>
        </pc:spChg>
        <pc:spChg chg="add del">
          <ac:chgData name="SONALI SHUGANI" userId="S::sonali.shugani@vision.org.in::61bb5b14-f15e-4669-9f70-db08bc74e1ee" providerId="AD" clId="Web-{475A0905-AD67-8CFC-6541-767A9B6256E5}" dt="2024-04-13T05:18:44.037" v="144"/>
          <ac:spMkLst>
            <pc:docMk/>
            <pc:sldMk cId="152846063" sldId="275"/>
            <ac:spMk id="50" creationId="{60C1AD96-9E5C-404E-AE41-620A0CAAE10D}"/>
          </ac:spMkLst>
        </pc:spChg>
        <pc:spChg chg="add del">
          <ac:chgData name="SONALI SHUGANI" userId="S::sonali.shugani@vision.org.in::61bb5b14-f15e-4669-9f70-db08bc74e1ee" providerId="AD" clId="Web-{475A0905-AD67-8CFC-6541-767A9B6256E5}" dt="2024-04-13T05:18:44.037" v="144"/>
          <ac:spMkLst>
            <pc:docMk/>
            <pc:sldMk cId="152846063" sldId="275"/>
            <ac:spMk id="51" creationId="{1487778C-E680-4DB2-99A9-876F40CD61FB}"/>
          </ac:spMkLst>
        </pc:spChg>
        <pc:spChg chg="add del">
          <ac:chgData name="SONALI SHUGANI" userId="S::sonali.shugani@vision.org.in::61bb5b14-f15e-4669-9f70-db08bc74e1ee" providerId="AD" clId="Web-{475A0905-AD67-8CFC-6541-767A9B6256E5}" dt="2024-04-13T05:18:44.037" v="144"/>
          <ac:spMkLst>
            <pc:docMk/>
            <pc:sldMk cId="152846063" sldId="275"/>
            <ac:spMk id="52" creationId="{C1BC96B7-D87D-4C65-9708-FF386D5160F8}"/>
          </ac:spMkLst>
        </pc:spChg>
        <pc:spChg chg="add del">
          <ac:chgData name="SONALI SHUGANI" userId="S::sonali.shugani@vision.org.in::61bb5b14-f15e-4669-9f70-db08bc74e1ee" providerId="AD" clId="Web-{475A0905-AD67-8CFC-6541-767A9B6256E5}" dt="2024-04-13T05:18:54.850" v="146"/>
          <ac:spMkLst>
            <pc:docMk/>
            <pc:sldMk cId="152846063" sldId="275"/>
            <ac:spMk id="54" creationId="{1E94681D-2A4C-4A8D-B9B5-31D440D0328D}"/>
          </ac:spMkLst>
        </pc:spChg>
        <pc:spChg chg="add del">
          <ac:chgData name="SONALI SHUGANI" userId="S::sonali.shugani@vision.org.in::61bb5b14-f15e-4669-9f70-db08bc74e1ee" providerId="AD" clId="Web-{475A0905-AD67-8CFC-6541-767A9B6256E5}" dt="2024-04-13T05:18:54.850" v="146"/>
          <ac:spMkLst>
            <pc:docMk/>
            <pc:sldMk cId="152846063" sldId="275"/>
            <ac:spMk id="55" creationId="{44A7A5B0-A86B-4B2D-B579-7DD9405944A2}"/>
          </ac:spMkLst>
        </pc:spChg>
        <pc:spChg chg="add del">
          <ac:chgData name="SONALI SHUGANI" userId="S::sonali.shugani@vision.org.in::61bb5b14-f15e-4669-9f70-db08bc74e1ee" providerId="AD" clId="Web-{475A0905-AD67-8CFC-6541-767A9B6256E5}" dt="2024-04-13T05:18:54.850" v="146"/>
          <ac:spMkLst>
            <pc:docMk/>
            <pc:sldMk cId="152846063" sldId="275"/>
            <ac:spMk id="56" creationId="{D92E8A20-C7E5-410C-8629-67A1466260E3}"/>
          </ac:spMkLst>
        </pc:spChg>
        <pc:spChg chg="add del">
          <ac:chgData name="SONALI SHUGANI" userId="S::sonali.shugani@vision.org.in::61bb5b14-f15e-4669-9f70-db08bc74e1ee" providerId="AD" clId="Web-{475A0905-AD67-8CFC-6541-767A9B6256E5}" dt="2024-04-13T05:18:54.850" v="146"/>
          <ac:spMkLst>
            <pc:docMk/>
            <pc:sldMk cId="152846063" sldId="275"/>
            <ac:spMk id="57" creationId="{8B73B696-5822-48EF-A402-323BFB21F977}"/>
          </ac:spMkLst>
        </pc:spChg>
        <pc:spChg chg="add del">
          <ac:chgData name="SONALI SHUGANI" userId="S::sonali.shugani@vision.org.in::61bb5b14-f15e-4669-9f70-db08bc74e1ee" providerId="AD" clId="Web-{475A0905-AD67-8CFC-6541-767A9B6256E5}" dt="2024-04-13T05:18:54.850" v="146"/>
          <ac:spMkLst>
            <pc:docMk/>
            <pc:sldMk cId="152846063" sldId="275"/>
            <ac:spMk id="58" creationId="{DA7B69C2-7C78-4AC6-A64C-8CF1E6B962DC}"/>
          </ac:spMkLst>
        </pc:spChg>
        <pc:spChg chg="add del">
          <ac:chgData name="SONALI SHUGANI" userId="S::sonali.shugani@vision.org.in::61bb5b14-f15e-4669-9f70-db08bc74e1ee" providerId="AD" clId="Web-{475A0905-AD67-8CFC-6541-767A9B6256E5}" dt="2024-04-13T05:18:54.850" v="146"/>
          <ac:spMkLst>
            <pc:docMk/>
            <pc:sldMk cId="152846063" sldId="275"/>
            <ac:spMk id="59" creationId="{15E89B2A-A4B6-457B-89C9-AC02A0F9625A}"/>
          </ac:spMkLst>
        </pc:spChg>
        <pc:picChg chg="add mod ord">
          <ac:chgData name="SONALI SHUGANI" userId="S::sonali.shugani@vision.org.in::61bb5b14-f15e-4669-9f70-db08bc74e1ee" providerId="AD" clId="Web-{475A0905-AD67-8CFC-6541-767A9B6256E5}" dt="2024-04-13T05:19:39.087" v="151"/>
          <ac:picMkLst>
            <pc:docMk/>
            <pc:sldMk cId="152846063" sldId="275"/>
            <ac:picMk id="4" creationId="{7CC8BF51-6525-77BB-F4B7-DCFBDD715E91}"/>
          </ac:picMkLst>
        </pc:picChg>
        <pc:picChg chg="add mod modCrop">
          <ac:chgData name="SONALI SHUGANI" userId="S::sonali.shugani@vision.org.in::61bb5b14-f15e-4669-9f70-db08bc74e1ee" providerId="AD" clId="Web-{475A0905-AD67-8CFC-6541-767A9B6256E5}" dt="2024-04-13T05:19:39.087" v="151"/>
          <ac:picMkLst>
            <pc:docMk/>
            <pc:sldMk cId="152846063" sldId="275"/>
            <ac:picMk id="5" creationId="{0703E60A-9586-52C3-35B2-EB9DAEEB1A3D}"/>
          </ac:picMkLst>
        </pc:picChg>
      </pc:sldChg>
      <pc:sldChg chg="modSp new">
        <pc:chgData name="SONALI SHUGANI" userId="S::sonali.shugani@vision.org.in::61bb5b14-f15e-4669-9f70-db08bc74e1ee" providerId="AD" clId="Web-{475A0905-AD67-8CFC-6541-767A9B6256E5}" dt="2024-04-13T05:31:53.525" v="214" actId="20577"/>
        <pc:sldMkLst>
          <pc:docMk/>
          <pc:sldMk cId="1210760640" sldId="276"/>
        </pc:sldMkLst>
        <pc:spChg chg="mod">
          <ac:chgData name="SONALI SHUGANI" userId="S::sonali.shugani@vision.org.in::61bb5b14-f15e-4669-9f70-db08bc74e1ee" providerId="AD" clId="Web-{475A0905-AD67-8CFC-6541-767A9B6256E5}" dt="2024-04-13T05:31:53.525" v="214" actId="20577"/>
          <ac:spMkLst>
            <pc:docMk/>
            <pc:sldMk cId="1210760640" sldId="276"/>
            <ac:spMk id="2" creationId="{F5D86E27-51A5-9467-7908-31B035F6ED41}"/>
          </ac:spMkLst>
        </pc:spChg>
      </pc:sldChg>
      <pc:sldChg chg="addSp delSp modSp new mod setBg setClrOvrMap">
        <pc:chgData name="SONALI SHUGANI" userId="S::sonali.shugani@vision.org.in::61bb5b14-f15e-4669-9f70-db08bc74e1ee" providerId="AD" clId="Web-{475A0905-AD67-8CFC-6541-767A9B6256E5}" dt="2024-04-13T05:37:58.663" v="252" actId="1076"/>
        <pc:sldMkLst>
          <pc:docMk/>
          <pc:sldMk cId="259758864" sldId="277"/>
        </pc:sldMkLst>
        <pc:spChg chg="mod">
          <ac:chgData name="SONALI SHUGANI" userId="S::sonali.shugani@vision.org.in::61bb5b14-f15e-4669-9f70-db08bc74e1ee" providerId="AD" clId="Web-{475A0905-AD67-8CFC-6541-767A9B6256E5}" dt="2024-04-13T05:37:11.020" v="247"/>
          <ac:spMkLst>
            <pc:docMk/>
            <pc:sldMk cId="259758864" sldId="277"/>
            <ac:spMk id="2" creationId="{5C7227B1-E67A-3287-80E3-FD4D829E1AA6}"/>
          </ac:spMkLst>
        </pc:spChg>
        <pc:spChg chg="del">
          <ac:chgData name="SONALI SHUGANI" userId="S::sonali.shugani@vision.org.in::61bb5b14-f15e-4669-9f70-db08bc74e1ee" providerId="AD" clId="Web-{475A0905-AD67-8CFC-6541-767A9B6256E5}" dt="2024-04-13T05:33:43.627" v="220"/>
          <ac:spMkLst>
            <pc:docMk/>
            <pc:sldMk cId="259758864" sldId="277"/>
            <ac:spMk id="3" creationId="{016F37C3-2DBD-372E-C140-8918A555B0FA}"/>
          </ac:spMkLst>
        </pc:spChg>
        <pc:spChg chg="add del">
          <ac:chgData name="SONALI SHUGANI" userId="S::sonali.shugani@vision.org.in::61bb5b14-f15e-4669-9f70-db08bc74e1ee" providerId="AD" clId="Web-{475A0905-AD67-8CFC-6541-767A9B6256E5}" dt="2024-04-13T05:37:11.020" v="247"/>
          <ac:spMkLst>
            <pc:docMk/>
            <pc:sldMk cId="259758864" sldId="277"/>
            <ac:spMk id="9" creationId="{A2AD6B69-E0A0-476D-9EE1-6B69F04C59F8}"/>
          </ac:spMkLst>
        </pc:spChg>
        <pc:spChg chg="add del">
          <ac:chgData name="SONALI SHUGANI" userId="S::sonali.shugani@vision.org.in::61bb5b14-f15e-4669-9f70-db08bc74e1ee" providerId="AD" clId="Web-{475A0905-AD67-8CFC-6541-767A9B6256E5}" dt="2024-04-13T05:37:11.020" v="247"/>
          <ac:spMkLst>
            <pc:docMk/>
            <pc:sldMk cId="259758864" sldId="277"/>
            <ac:spMk id="11" creationId="{16BE10A1-AD5F-4AB3-8A94-41D62B494ADB}"/>
          </ac:spMkLst>
        </pc:spChg>
        <pc:spChg chg="add del">
          <ac:chgData name="SONALI SHUGANI" userId="S::sonali.shugani@vision.org.in::61bb5b14-f15e-4669-9f70-db08bc74e1ee" providerId="AD" clId="Web-{475A0905-AD67-8CFC-6541-767A9B6256E5}" dt="2024-04-13T05:37:11.020" v="247"/>
          <ac:spMkLst>
            <pc:docMk/>
            <pc:sldMk cId="259758864" sldId="277"/>
            <ac:spMk id="13" creationId="{5684BFFE-6A90-4311-ACD5-B34177D46462}"/>
          </ac:spMkLst>
        </pc:spChg>
        <pc:spChg chg="add del">
          <ac:chgData name="SONALI SHUGANI" userId="S::sonali.shugani@vision.org.in::61bb5b14-f15e-4669-9f70-db08bc74e1ee" providerId="AD" clId="Web-{475A0905-AD67-8CFC-6541-767A9B6256E5}" dt="2024-04-13T05:36:46.281" v="242"/>
          <ac:spMkLst>
            <pc:docMk/>
            <pc:sldMk cId="259758864" sldId="277"/>
            <ac:spMk id="18" creationId="{904DB13E-F722-4ED6-BB00-556651E95281}"/>
          </ac:spMkLst>
        </pc:spChg>
        <pc:spChg chg="add del">
          <ac:chgData name="SONALI SHUGANI" userId="S::sonali.shugani@vision.org.in::61bb5b14-f15e-4669-9f70-db08bc74e1ee" providerId="AD" clId="Web-{475A0905-AD67-8CFC-6541-767A9B6256E5}" dt="2024-04-13T05:36:46.281" v="242"/>
          <ac:spMkLst>
            <pc:docMk/>
            <pc:sldMk cId="259758864" sldId="277"/>
            <ac:spMk id="20" creationId="{1E8D93C5-28EB-42D0-86CE-D804955653CC}"/>
          </ac:spMkLst>
        </pc:spChg>
        <pc:spChg chg="add del">
          <ac:chgData name="SONALI SHUGANI" userId="S::sonali.shugani@vision.org.in::61bb5b14-f15e-4669-9f70-db08bc74e1ee" providerId="AD" clId="Web-{475A0905-AD67-8CFC-6541-767A9B6256E5}" dt="2024-04-13T05:36:46.281" v="242"/>
          <ac:spMkLst>
            <pc:docMk/>
            <pc:sldMk cId="259758864" sldId="277"/>
            <ac:spMk id="22" creationId="{AB1B1E7D-F76D-4744-AF85-239E6998A4C5}"/>
          </ac:spMkLst>
        </pc:spChg>
        <pc:spChg chg="add del">
          <ac:chgData name="SONALI SHUGANI" userId="S::sonali.shugani@vision.org.in::61bb5b14-f15e-4669-9f70-db08bc74e1ee" providerId="AD" clId="Web-{475A0905-AD67-8CFC-6541-767A9B6256E5}" dt="2024-04-13T05:36:46.281" v="242"/>
          <ac:spMkLst>
            <pc:docMk/>
            <pc:sldMk cId="259758864" sldId="277"/>
            <ac:spMk id="24" creationId="{3BB65211-00DB-45B6-A223-033B2D19CBE8}"/>
          </ac:spMkLst>
        </pc:spChg>
        <pc:spChg chg="add del">
          <ac:chgData name="SONALI SHUGANI" userId="S::sonali.shugani@vision.org.in::61bb5b14-f15e-4669-9f70-db08bc74e1ee" providerId="AD" clId="Web-{475A0905-AD67-8CFC-6541-767A9B6256E5}" dt="2024-04-13T05:36:46.281" v="242"/>
          <ac:spMkLst>
            <pc:docMk/>
            <pc:sldMk cId="259758864" sldId="277"/>
            <ac:spMk id="31" creationId="{EA4E4267-CAF0-4C38-8DC6-CD3B1A9F046E}"/>
          </ac:spMkLst>
        </pc:spChg>
        <pc:spChg chg="add del">
          <ac:chgData name="SONALI SHUGANI" userId="S::sonali.shugani@vision.org.in::61bb5b14-f15e-4669-9f70-db08bc74e1ee" providerId="AD" clId="Web-{475A0905-AD67-8CFC-6541-767A9B6256E5}" dt="2024-04-13T05:36:46.281" v="242"/>
          <ac:spMkLst>
            <pc:docMk/>
            <pc:sldMk cId="259758864" sldId="277"/>
            <ac:spMk id="33" creationId="{0EE3ACC5-126D-4BA4-8B45-7F0B5B839C51}"/>
          </ac:spMkLst>
        </pc:spChg>
        <pc:spChg chg="add del">
          <ac:chgData name="SONALI SHUGANI" userId="S::sonali.shugani@vision.org.in::61bb5b14-f15e-4669-9f70-db08bc74e1ee" providerId="AD" clId="Web-{475A0905-AD67-8CFC-6541-767A9B6256E5}" dt="2024-04-13T05:36:46.281" v="242"/>
          <ac:spMkLst>
            <pc:docMk/>
            <pc:sldMk cId="259758864" sldId="277"/>
            <ac:spMk id="35" creationId="{AB2868F7-FE10-4289-A5BD-90763C7A2F5A}"/>
          </ac:spMkLst>
        </pc:spChg>
        <pc:spChg chg="add del">
          <ac:chgData name="SONALI SHUGANI" userId="S::sonali.shugani@vision.org.in::61bb5b14-f15e-4669-9f70-db08bc74e1ee" providerId="AD" clId="Web-{475A0905-AD67-8CFC-6541-767A9B6256E5}" dt="2024-04-13T05:36:46.281" v="242"/>
          <ac:spMkLst>
            <pc:docMk/>
            <pc:sldMk cId="259758864" sldId="277"/>
            <ac:spMk id="37" creationId="{BD94142C-10EE-487C-A327-404FDF358F22}"/>
          </ac:spMkLst>
        </pc:spChg>
        <pc:spChg chg="add del">
          <ac:chgData name="SONALI SHUGANI" userId="S::sonali.shugani@vision.org.in::61bb5b14-f15e-4669-9f70-db08bc74e1ee" providerId="AD" clId="Web-{475A0905-AD67-8CFC-6541-767A9B6256E5}" dt="2024-04-13T05:36:46.281" v="242"/>
          <ac:spMkLst>
            <pc:docMk/>
            <pc:sldMk cId="259758864" sldId="277"/>
            <ac:spMk id="39" creationId="{5F7FAC2D-7A74-4939-A917-A1A5AF935685}"/>
          </ac:spMkLst>
        </pc:spChg>
        <pc:spChg chg="add del">
          <ac:chgData name="SONALI SHUGANI" userId="S::sonali.shugani@vision.org.in::61bb5b14-f15e-4669-9f70-db08bc74e1ee" providerId="AD" clId="Web-{475A0905-AD67-8CFC-6541-767A9B6256E5}" dt="2024-04-13T05:36:46.281" v="242"/>
          <ac:spMkLst>
            <pc:docMk/>
            <pc:sldMk cId="259758864" sldId="277"/>
            <ac:spMk id="41" creationId="{BA53A868-C420-4BAE-9244-EC162AF05CFC}"/>
          </ac:spMkLst>
        </pc:spChg>
        <pc:spChg chg="add del">
          <ac:chgData name="SONALI SHUGANI" userId="S::sonali.shugani@vision.org.in::61bb5b14-f15e-4669-9f70-db08bc74e1ee" providerId="AD" clId="Web-{475A0905-AD67-8CFC-6541-767A9B6256E5}" dt="2024-04-13T05:36:53.832" v="244"/>
          <ac:spMkLst>
            <pc:docMk/>
            <pc:sldMk cId="259758864" sldId="277"/>
            <ac:spMk id="49" creationId="{78A66977-9B4F-4B2C-AE86-901641B90D53}"/>
          </ac:spMkLst>
        </pc:spChg>
        <pc:spChg chg="add del">
          <ac:chgData name="SONALI SHUGANI" userId="S::sonali.shugani@vision.org.in::61bb5b14-f15e-4669-9f70-db08bc74e1ee" providerId="AD" clId="Web-{475A0905-AD67-8CFC-6541-767A9B6256E5}" dt="2024-04-13T05:37:10.942" v="246"/>
          <ac:spMkLst>
            <pc:docMk/>
            <pc:sldMk cId="259758864" sldId="277"/>
            <ac:spMk id="51" creationId="{E192707B-B929-41A7-9B41-E959A1C689E4}"/>
          </ac:spMkLst>
        </pc:spChg>
        <pc:spChg chg="add del">
          <ac:chgData name="SONALI SHUGANI" userId="S::sonali.shugani@vision.org.in::61bb5b14-f15e-4669-9f70-db08bc74e1ee" providerId="AD" clId="Web-{475A0905-AD67-8CFC-6541-767A9B6256E5}" dt="2024-04-13T05:37:10.942" v="246"/>
          <ac:spMkLst>
            <pc:docMk/>
            <pc:sldMk cId="259758864" sldId="277"/>
            <ac:spMk id="52" creationId="{8FB4235C-4505-46C7-AD8F-8769A1972FC1}"/>
          </ac:spMkLst>
        </pc:spChg>
        <pc:spChg chg="add">
          <ac:chgData name="SONALI SHUGANI" userId="S::sonali.shugani@vision.org.in::61bb5b14-f15e-4669-9f70-db08bc74e1ee" providerId="AD" clId="Web-{475A0905-AD67-8CFC-6541-767A9B6256E5}" dt="2024-04-13T05:37:11.020" v="247"/>
          <ac:spMkLst>
            <pc:docMk/>
            <pc:sldMk cId="259758864" sldId="277"/>
            <ac:spMk id="54" creationId="{904DB13E-F722-4ED6-BB00-556651E95281}"/>
          </ac:spMkLst>
        </pc:spChg>
        <pc:spChg chg="add">
          <ac:chgData name="SONALI SHUGANI" userId="S::sonali.shugani@vision.org.in::61bb5b14-f15e-4669-9f70-db08bc74e1ee" providerId="AD" clId="Web-{475A0905-AD67-8CFC-6541-767A9B6256E5}" dt="2024-04-13T05:37:11.020" v="247"/>
          <ac:spMkLst>
            <pc:docMk/>
            <pc:sldMk cId="259758864" sldId="277"/>
            <ac:spMk id="55" creationId="{1419E3D9-C5FB-41A9-B6D2-DFB210BB6211}"/>
          </ac:spMkLst>
        </pc:spChg>
        <pc:spChg chg="add">
          <ac:chgData name="SONALI SHUGANI" userId="S::sonali.shugani@vision.org.in::61bb5b14-f15e-4669-9f70-db08bc74e1ee" providerId="AD" clId="Web-{475A0905-AD67-8CFC-6541-767A9B6256E5}" dt="2024-04-13T05:37:11.020" v="247"/>
          <ac:spMkLst>
            <pc:docMk/>
            <pc:sldMk cId="259758864" sldId="277"/>
            <ac:spMk id="56" creationId="{367909BF-1DF7-4ACE-8F58-6CF719BB27E5}"/>
          </ac:spMkLst>
        </pc:spChg>
        <pc:spChg chg="add">
          <ac:chgData name="SONALI SHUGANI" userId="S::sonali.shugani@vision.org.in::61bb5b14-f15e-4669-9f70-db08bc74e1ee" providerId="AD" clId="Web-{475A0905-AD67-8CFC-6541-767A9B6256E5}" dt="2024-04-13T05:37:11.020" v="247"/>
          <ac:spMkLst>
            <pc:docMk/>
            <pc:sldMk cId="259758864" sldId="277"/>
            <ac:spMk id="57" creationId="{89E8BEDB-0BBC-4F21-9CFB-8530D664C343}"/>
          </ac:spMkLst>
        </pc:spChg>
        <pc:spChg chg="add">
          <ac:chgData name="SONALI SHUGANI" userId="S::sonali.shugani@vision.org.in::61bb5b14-f15e-4669-9f70-db08bc74e1ee" providerId="AD" clId="Web-{475A0905-AD67-8CFC-6541-767A9B6256E5}" dt="2024-04-13T05:37:11.020" v="247"/>
          <ac:spMkLst>
            <pc:docMk/>
            <pc:sldMk cId="259758864" sldId="277"/>
            <ac:spMk id="59" creationId="{420551B3-B4DA-48EE-988C-4FAEAEB5CE98}"/>
          </ac:spMkLst>
        </pc:spChg>
        <pc:spChg chg="add">
          <ac:chgData name="SONALI SHUGANI" userId="S::sonali.shugani@vision.org.in::61bb5b14-f15e-4669-9f70-db08bc74e1ee" providerId="AD" clId="Web-{475A0905-AD67-8CFC-6541-767A9B6256E5}" dt="2024-04-13T05:37:11.020" v="247"/>
          <ac:spMkLst>
            <pc:docMk/>
            <pc:sldMk cId="259758864" sldId="277"/>
            <ac:spMk id="60" creationId="{2644B391-9BFE-445C-A9EC-F544BB85FBC7}"/>
          </ac:spMkLst>
        </pc:spChg>
        <pc:spChg chg="add">
          <ac:chgData name="SONALI SHUGANI" userId="S::sonali.shugani@vision.org.in::61bb5b14-f15e-4669-9f70-db08bc74e1ee" providerId="AD" clId="Web-{475A0905-AD67-8CFC-6541-767A9B6256E5}" dt="2024-04-13T05:37:11.020" v="247"/>
          <ac:spMkLst>
            <pc:docMk/>
            <pc:sldMk cId="259758864" sldId="277"/>
            <ac:spMk id="61" creationId="{80F26E69-87D9-4655-AE7B-280A87AA3CAD}"/>
          </ac:spMkLst>
        </pc:spChg>
        <pc:grpChg chg="add del">
          <ac:chgData name="SONALI SHUGANI" userId="S::sonali.shugani@vision.org.in::61bb5b14-f15e-4669-9f70-db08bc74e1ee" providerId="AD" clId="Web-{475A0905-AD67-8CFC-6541-767A9B6256E5}" dt="2024-04-13T05:36:46.281" v="242"/>
          <ac:grpSpMkLst>
            <pc:docMk/>
            <pc:sldMk cId="259758864" sldId="277"/>
            <ac:grpSpMk id="26" creationId="{E26428D7-C6F3-473D-A360-A3F5C3E8728C}"/>
          </ac:grpSpMkLst>
        </pc:grpChg>
        <pc:grpChg chg="add">
          <ac:chgData name="SONALI SHUGANI" userId="S::sonali.shugani@vision.org.in::61bb5b14-f15e-4669-9f70-db08bc74e1ee" providerId="AD" clId="Web-{475A0905-AD67-8CFC-6541-767A9B6256E5}" dt="2024-04-13T05:37:11.020" v="247"/>
          <ac:grpSpMkLst>
            <pc:docMk/>
            <pc:sldMk cId="259758864" sldId="277"/>
            <ac:grpSpMk id="58" creationId="{E26428D7-C6F3-473D-A360-A3F5C3E8728C}"/>
          </ac:grpSpMkLst>
        </pc:grpChg>
        <pc:graphicFrameChg chg="add mod ord modGraphic">
          <ac:chgData name="SONALI SHUGANI" userId="S::sonali.shugani@vision.org.in::61bb5b14-f15e-4669-9f70-db08bc74e1ee" providerId="AD" clId="Web-{475A0905-AD67-8CFC-6541-767A9B6256E5}" dt="2024-04-13T05:37:58.663" v="252" actId="1076"/>
          <ac:graphicFrameMkLst>
            <pc:docMk/>
            <pc:sldMk cId="259758864" sldId="277"/>
            <ac:graphicFrameMk id="4" creationId="{F5083638-201B-22F2-4617-4BF53677D97F}"/>
          </ac:graphicFrameMkLst>
        </pc:graphicFrameChg>
        <pc:cxnChg chg="add del">
          <ac:chgData name="SONALI SHUGANI" userId="S::sonali.shugani@vision.org.in::61bb5b14-f15e-4669-9f70-db08bc74e1ee" providerId="AD" clId="Web-{475A0905-AD67-8CFC-6541-767A9B6256E5}" dt="2024-04-13T05:36:46.281" v="242"/>
          <ac:cxnSpMkLst>
            <pc:docMk/>
            <pc:sldMk cId="259758864" sldId="277"/>
            <ac:cxnSpMk id="43" creationId="{C2686EF3-81CC-419F-96C3-002A75880309}"/>
          </ac:cxnSpMkLst>
        </pc:cxnChg>
        <pc:cxnChg chg="add del">
          <ac:chgData name="SONALI SHUGANI" userId="S::sonali.shugani@vision.org.in::61bb5b14-f15e-4669-9f70-db08bc74e1ee" providerId="AD" clId="Web-{475A0905-AD67-8CFC-6541-767A9B6256E5}" dt="2024-04-13T05:36:46.281" v="242"/>
          <ac:cxnSpMkLst>
            <pc:docMk/>
            <pc:sldMk cId="259758864" sldId="277"/>
            <ac:cxnSpMk id="45" creationId="{F8D93CCA-A85E-4529-A6F0-8BB54D27BCD1}"/>
          </ac:cxnSpMkLst>
        </pc:cxnChg>
        <pc:cxnChg chg="add del">
          <ac:chgData name="SONALI SHUGANI" userId="S::sonali.shugani@vision.org.in::61bb5b14-f15e-4669-9f70-db08bc74e1ee" providerId="AD" clId="Web-{475A0905-AD67-8CFC-6541-767A9B6256E5}" dt="2024-04-13T05:36:46.281" v="242"/>
          <ac:cxnSpMkLst>
            <pc:docMk/>
            <pc:sldMk cId="259758864" sldId="277"/>
            <ac:cxnSpMk id="47" creationId="{1ECFA516-C18C-41AE-AFF2-A0D0A59C9E90}"/>
          </ac:cxnSpMkLst>
        </pc:cxnChg>
      </pc:sldChg>
    </pc:docChg>
  </pc:docChgLst>
  <pc:docChgLst>
    <pc:chgData name="SONALI SHUGANI" userId="S::sonali.shugani@vision.org.in::61bb5b14-f15e-4669-9f70-db08bc74e1ee" providerId="AD" clId="Web-{427474AF-2305-447E-64AD-09819078450F}"/>
    <pc:docChg chg="addSld modSld sldOrd">
      <pc:chgData name="SONALI SHUGANI" userId="S::sonali.shugani@vision.org.in::61bb5b14-f15e-4669-9f70-db08bc74e1ee" providerId="AD" clId="Web-{427474AF-2305-447E-64AD-09819078450F}" dt="2024-04-15T06:28:49.376" v="250"/>
      <pc:docMkLst>
        <pc:docMk/>
      </pc:docMkLst>
      <pc:sldChg chg="modSp">
        <pc:chgData name="SONALI SHUGANI" userId="S::sonali.shugani@vision.org.in::61bb5b14-f15e-4669-9f70-db08bc74e1ee" providerId="AD" clId="Web-{427474AF-2305-447E-64AD-09819078450F}" dt="2024-04-15T06:11:42.294" v="234"/>
        <pc:sldMkLst>
          <pc:docMk/>
          <pc:sldMk cId="342914896" sldId="261"/>
        </pc:sldMkLst>
        <pc:spChg chg="mod">
          <ac:chgData name="SONALI SHUGANI" userId="S::sonali.shugani@vision.org.in::61bb5b14-f15e-4669-9f70-db08bc74e1ee" providerId="AD" clId="Web-{427474AF-2305-447E-64AD-09819078450F}" dt="2024-04-15T06:11:42.294" v="234"/>
          <ac:spMkLst>
            <pc:docMk/>
            <pc:sldMk cId="342914896" sldId="261"/>
            <ac:spMk id="2" creationId="{227DBC94-201C-B137-0574-94D9601497FE}"/>
          </ac:spMkLst>
        </pc:spChg>
      </pc:sldChg>
      <pc:sldChg chg="modSp">
        <pc:chgData name="SONALI SHUGANI" userId="S::sonali.shugani@vision.org.in::61bb5b14-f15e-4669-9f70-db08bc74e1ee" providerId="AD" clId="Web-{427474AF-2305-447E-64AD-09819078450F}" dt="2024-04-15T06:11:42.294" v="234"/>
        <pc:sldMkLst>
          <pc:docMk/>
          <pc:sldMk cId="74452126" sldId="267"/>
        </pc:sldMkLst>
        <pc:spChg chg="mod">
          <ac:chgData name="SONALI SHUGANI" userId="S::sonali.shugani@vision.org.in::61bb5b14-f15e-4669-9f70-db08bc74e1ee" providerId="AD" clId="Web-{427474AF-2305-447E-64AD-09819078450F}" dt="2024-04-15T06:11:42.294" v="234"/>
          <ac:spMkLst>
            <pc:docMk/>
            <pc:sldMk cId="74452126" sldId="267"/>
            <ac:spMk id="3" creationId="{B9838E1B-55F3-75B7-F8B8-BA779AD43420}"/>
          </ac:spMkLst>
        </pc:spChg>
      </pc:sldChg>
      <pc:sldChg chg="modSp">
        <pc:chgData name="SONALI SHUGANI" userId="S::sonali.shugani@vision.org.in::61bb5b14-f15e-4669-9f70-db08bc74e1ee" providerId="AD" clId="Web-{427474AF-2305-447E-64AD-09819078450F}" dt="2024-04-15T06:11:42.294" v="234"/>
        <pc:sldMkLst>
          <pc:docMk/>
          <pc:sldMk cId="3296087455" sldId="268"/>
        </pc:sldMkLst>
        <pc:spChg chg="mod">
          <ac:chgData name="SONALI SHUGANI" userId="S::sonali.shugani@vision.org.in::61bb5b14-f15e-4669-9f70-db08bc74e1ee" providerId="AD" clId="Web-{427474AF-2305-447E-64AD-09819078450F}" dt="2024-04-15T06:11:42.294" v="234"/>
          <ac:spMkLst>
            <pc:docMk/>
            <pc:sldMk cId="3296087455" sldId="268"/>
            <ac:spMk id="3" creationId="{A0972640-DD11-A62F-3692-9A628D6E1510}"/>
          </ac:spMkLst>
        </pc:spChg>
      </pc:sldChg>
      <pc:sldChg chg="modSp">
        <pc:chgData name="SONALI SHUGANI" userId="S::sonali.shugani@vision.org.in::61bb5b14-f15e-4669-9f70-db08bc74e1ee" providerId="AD" clId="Web-{427474AF-2305-447E-64AD-09819078450F}" dt="2024-04-15T06:11:42.294" v="234"/>
        <pc:sldMkLst>
          <pc:docMk/>
          <pc:sldMk cId="3614738649" sldId="269"/>
        </pc:sldMkLst>
        <pc:spChg chg="mod">
          <ac:chgData name="SONALI SHUGANI" userId="S::sonali.shugani@vision.org.in::61bb5b14-f15e-4669-9f70-db08bc74e1ee" providerId="AD" clId="Web-{427474AF-2305-447E-64AD-09819078450F}" dt="2024-04-15T06:11:42.294" v="234"/>
          <ac:spMkLst>
            <pc:docMk/>
            <pc:sldMk cId="3614738649" sldId="269"/>
            <ac:spMk id="3" creationId="{7727374E-6C98-7BAD-6AD4-711977CB9DF4}"/>
          </ac:spMkLst>
        </pc:spChg>
      </pc:sldChg>
      <pc:sldChg chg="modSp">
        <pc:chgData name="SONALI SHUGANI" userId="S::sonali.shugani@vision.org.in::61bb5b14-f15e-4669-9f70-db08bc74e1ee" providerId="AD" clId="Web-{427474AF-2305-447E-64AD-09819078450F}" dt="2024-04-15T06:11:42.294" v="234"/>
        <pc:sldMkLst>
          <pc:docMk/>
          <pc:sldMk cId="1015604431" sldId="270"/>
        </pc:sldMkLst>
        <pc:spChg chg="mod">
          <ac:chgData name="SONALI SHUGANI" userId="S::sonali.shugani@vision.org.in::61bb5b14-f15e-4669-9f70-db08bc74e1ee" providerId="AD" clId="Web-{427474AF-2305-447E-64AD-09819078450F}" dt="2024-04-15T06:11:42.294" v="234"/>
          <ac:spMkLst>
            <pc:docMk/>
            <pc:sldMk cId="1015604431" sldId="270"/>
            <ac:spMk id="3" creationId="{C751A393-8D8E-BDEE-5EC0-88FDD3256BF1}"/>
          </ac:spMkLst>
        </pc:spChg>
      </pc:sldChg>
      <pc:sldChg chg="modSp">
        <pc:chgData name="SONALI SHUGANI" userId="S::sonali.shugani@vision.org.in::61bb5b14-f15e-4669-9f70-db08bc74e1ee" providerId="AD" clId="Web-{427474AF-2305-447E-64AD-09819078450F}" dt="2024-04-15T06:11:42.294" v="234"/>
        <pc:sldMkLst>
          <pc:docMk/>
          <pc:sldMk cId="648507569" sldId="274"/>
        </pc:sldMkLst>
        <pc:spChg chg="mod">
          <ac:chgData name="SONALI SHUGANI" userId="S::sonali.shugani@vision.org.in::61bb5b14-f15e-4669-9f70-db08bc74e1ee" providerId="AD" clId="Web-{427474AF-2305-447E-64AD-09819078450F}" dt="2024-04-15T06:11:42.294" v="234"/>
          <ac:spMkLst>
            <pc:docMk/>
            <pc:sldMk cId="648507569" sldId="274"/>
            <ac:spMk id="3" creationId="{A9F4E857-4DBE-8A3F-A3D3-EF8C9780C6E6}"/>
          </ac:spMkLst>
        </pc:spChg>
      </pc:sldChg>
      <pc:sldChg chg="addSp delSp modSp mod setBg">
        <pc:chgData name="SONALI SHUGANI" userId="S::sonali.shugani@vision.org.in::61bb5b14-f15e-4669-9f70-db08bc74e1ee" providerId="AD" clId="Web-{427474AF-2305-447E-64AD-09819078450F}" dt="2024-04-15T05:02:03.243" v="123"/>
        <pc:sldMkLst>
          <pc:docMk/>
          <pc:sldMk cId="1210760640" sldId="276"/>
        </pc:sldMkLst>
        <pc:spChg chg="mod">
          <ac:chgData name="SONALI SHUGANI" userId="S::sonali.shugani@vision.org.in::61bb5b14-f15e-4669-9f70-db08bc74e1ee" providerId="AD" clId="Web-{427474AF-2305-447E-64AD-09819078450F}" dt="2024-04-15T04:58:18.252" v="114"/>
          <ac:spMkLst>
            <pc:docMk/>
            <pc:sldMk cId="1210760640" sldId="276"/>
            <ac:spMk id="2" creationId="{F5D86E27-51A5-9467-7908-31B035F6ED41}"/>
          </ac:spMkLst>
        </pc:spChg>
        <pc:spChg chg="mod">
          <ac:chgData name="SONALI SHUGANI" userId="S::sonali.shugani@vision.org.in::61bb5b14-f15e-4669-9f70-db08bc74e1ee" providerId="AD" clId="Web-{427474AF-2305-447E-64AD-09819078450F}" dt="2024-04-15T04:58:18.252" v="114"/>
          <ac:spMkLst>
            <pc:docMk/>
            <pc:sldMk cId="1210760640" sldId="276"/>
            <ac:spMk id="3" creationId="{694F7E2C-409E-17F1-21FF-4B477DCB4162}"/>
          </ac:spMkLst>
        </pc:spChg>
        <pc:spChg chg="add del">
          <ac:chgData name="SONALI SHUGANI" userId="S::sonali.shugani@vision.org.in::61bb5b14-f15e-4669-9f70-db08bc74e1ee" providerId="AD" clId="Web-{427474AF-2305-447E-64AD-09819078450F}" dt="2024-04-15T04:58:18.252" v="114"/>
          <ac:spMkLst>
            <pc:docMk/>
            <pc:sldMk cId="1210760640" sldId="276"/>
            <ac:spMk id="8" creationId="{70120F84-A866-4D9F-8B1C-9120A013D654}"/>
          </ac:spMkLst>
        </pc:spChg>
        <pc:spChg chg="add del">
          <ac:chgData name="SONALI SHUGANI" userId="S::sonali.shugani@vision.org.in::61bb5b14-f15e-4669-9f70-db08bc74e1ee" providerId="AD" clId="Web-{427474AF-2305-447E-64AD-09819078450F}" dt="2024-04-15T04:58:18.252" v="114"/>
          <ac:spMkLst>
            <pc:docMk/>
            <pc:sldMk cId="1210760640" sldId="276"/>
            <ac:spMk id="10" creationId="{252FEFEF-6AC0-46B6-AC09-11FC56196FA4}"/>
          </ac:spMkLst>
        </pc:spChg>
        <pc:spChg chg="add del">
          <ac:chgData name="SONALI SHUGANI" userId="S::sonali.shugani@vision.org.in::61bb5b14-f15e-4669-9f70-db08bc74e1ee" providerId="AD" clId="Web-{427474AF-2305-447E-64AD-09819078450F}" dt="2024-04-15T04:58:18.237" v="113"/>
          <ac:spMkLst>
            <pc:docMk/>
            <pc:sldMk cId="1210760640" sldId="276"/>
            <ac:spMk id="15" creationId="{84A3A5EB-931E-46DE-A692-6731DB9885FA}"/>
          </ac:spMkLst>
        </pc:spChg>
        <pc:spChg chg="add del">
          <ac:chgData name="SONALI SHUGANI" userId="S::sonali.shugani@vision.org.in::61bb5b14-f15e-4669-9f70-db08bc74e1ee" providerId="AD" clId="Web-{427474AF-2305-447E-64AD-09819078450F}" dt="2024-04-15T04:58:18.237" v="113"/>
          <ac:spMkLst>
            <pc:docMk/>
            <pc:sldMk cId="1210760640" sldId="276"/>
            <ac:spMk id="17" creationId="{2358634F-705D-44E4-9FBF-A406E2F9A439}"/>
          </ac:spMkLst>
        </pc:spChg>
        <pc:spChg chg="add del">
          <ac:chgData name="SONALI SHUGANI" userId="S::sonali.shugani@vision.org.in::61bb5b14-f15e-4669-9f70-db08bc74e1ee" providerId="AD" clId="Web-{427474AF-2305-447E-64AD-09819078450F}" dt="2024-04-15T04:58:18.237" v="113"/>
          <ac:spMkLst>
            <pc:docMk/>
            <pc:sldMk cId="1210760640" sldId="276"/>
            <ac:spMk id="19" creationId="{6FCFE1E3-A09C-4196-A99F-B7C3014E9604}"/>
          </ac:spMkLst>
        </pc:spChg>
        <pc:spChg chg="add">
          <ac:chgData name="SONALI SHUGANI" userId="S::sonali.shugani@vision.org.in::61bb5b14-f15e-4669-9f70-db08bc74e1ee" providerId="AD" clId="Web-{427474AF-2305-447E-64AD-09819078450F}" dt="2024-04-15T04:58:18.252" v="114"/>
          <ac:spMkLst>
            <pc:docMk/>
            <pc:sldMk cId="1210760640" sldId="276"/>
            <ac:spMk id="21" creationId="{47421797-7B77-498E-A01C-0A1194615BD5}"/>
          </ac:spMkLst>
        </pc:spChg>
        <pc:spChg chg="add">
          <ac:chgData name="SONALI SHUGANI" userId="S::sonali.shugani@vision.org.in::61bb5b14-f15e-4669-9f70-db08bc74e1ee" providerId="AD" clId="Web-{427474AF-2305-447E-64AD-09819078450F}" dt="2024-04-15T04:58:18.252" v="114"/>
          <ac:spMkLst>
            <pc:docMk/>
            <pc:sldMk cId="1210760640" sldId="276"/>
            <ac:spMk id="22" creationId="{926D38EC-CD1B-456B-A813-64F8D8E71DA5}"/>
          </ac:spMkLst>
        </pc:spChg>
        <pc:spChg chg="add">
          <ac:chgData name="SONALI SHUGANI" userId="S::sonali.shugani@vision.org.in::61bb5b14-f15e-4669-9f70-db08bc74e1ee" providerId="AD" clId="Web-{427474AF-2305-447E-64AD-09819078450F}" dt="2024-04-15T04:58:18.252" v="114"/>
          <ac:spMkLst>
            <pc:docMk/>
            <pc:sldMk cId="1210760640" sldId="276"/>
            <ac:spMk id="23" creationId="{2DC18E46-CA2E-43A8-A2EC-61D30FAC3678}"/>
          </ac:spMkLst>
        </pc:spChg>
        <pc:picChg chg="add mod ord">
          <ac:chgData name="SONALI SHUGANI" userId="S::sonali.shugani@vision.org.in::61bb5b14-f15e-4669-9f70-db08bc74e1ee" providerId="AD" clId="Web-{427474AF-2305-447E-64AD-09819078450F}" dt="2024-04-15T05:02:03.243" v="123"/>
          <ac:picMkLst>
            <pc:docMk/>
            <pc:sldMk cId="1210760640" sldId="276"/>
            <ac:picMk id="4" creationId="{A4C7607E-BEE3-B7F2-DC51-06CBA3B5104B}"/>
          </ac:picMkLst>
        </pc:picChg>
      </pc:sldChg>
      <pc:sldChg chg="addSp delSp modSp new mod setBg">
        <pc:chgData name="SONALI SHUGANI" userId="S::sonali.shugani@vision.org.in::61bb5b14-f15e-4669-9f70-db08bc74e1ee" providerId="AD" clId="Web-{427474AF-2305-447E-64AD-09819078450F}" dt="2024-04-15T04:26:55.252" v="83" actId="20577"/>
        <pc:sldMkLst>
          <pc:docMk/>
          <pc:sldMk cId="2516930873" sldId="278"/>
        </pc:sldMkLst>
        <pc:spChg chg="mod">
          <ac:chgData name="SONALI SHUGANI" userId="S::sonali.shugani@vision.org.in::61bb5b14-f15e-4669-9f70-db08bc74e1ee" providerId="AD" clId="Web-{427474AF-2305-447E-64AD-09819078450F}" dt="2024-04-15T04:26:55.252" v="83" actId="20577"/>
          <ac:spMkLst>
            <pc:docMk/>
            <pc:sldMk cId="2516930873" sldId="278"/>
            <ac:spMk id="2" creationId="{F54C5FC6-E6FD-259A-56DE-7FC92AA74688}"/>
          </ac:spMkLst>
        </pc:spChg>
        <pc:spChg chg="del mod">
          <ac:chgData name="SONALI SHUGANI" userId="S::sonali.shugani@vision.org.in::61bb5b14-f15e-4669-9f70-db08bc74e1ee" providerId="AD" clId="Web-{427474AF-2305-447E-64AD-09819078450F}" dt="2024-04-15T04:24:48.873" v="52"/>
          <ac:spMkLst>
            <pc:docMk/>
            <pc:sldMk cId="2516930873" sldId="278"/>
            <ac:spMk id="3" creationId="{3639A861-C69A-CC21-BE94-8DC5DE66C10E}"/>
          </ac:spMkLst>
        </pc:spChg>
        <pc:spChg chg="add del">
          <ac:chgData name="SONALI SHUGANI" userId="S::sonali.shugani@vision.org.in::61bb5b14-f15e-4669-9f70-db08bc74e1ee" providerId="AD" clId="Web-{427474AF-2305-447E-64AD-09819078450F}" dt="2024-04-15T04:26:20.392" v="69"/>
          <ac:spMkLst>
            <pc:docMk/>
            <pc:sldMk cId="2516930873" sldId="278"/>
            <ac:spMk id="9" creationId="{A7A821B9-0CFF-4B38-BBA6-D630BD3AFD07}"/>
          </ac:spMkLst>
        </pc:spChg>
        <pc:spChg chg="add del">
          <ac:chgData name="SONALI SHUGANI" userId="S::sonali.shugani@vision.org.in::61bb5b14-f15e-4669-9f70-db08bc74e1ee" providerId="AD" clId="Web-{427474AF-2305-447E-64AD-09819078450F}" dt="2024-04-15T04:26:20.392" v="69"/>
          <ac:spMkLst>
            <pc:docMk/>
            <pc:sldMk cId="2516930873" sldId="278"/>
            <ac:spMk id="11" creationId="{C16394E5-E242-48C2-9BFF-BDCB27E4FE76}"/>
          </ac:spMkLst>
        </pc:spChg>
        <pc:spChg chg="add del">
          <ac:chgData name="SONALI SHUGANI" userId="S::sonali.shugani@vision.org.in::61bb5b14-f15e-4669-9f70-db08bc74e1ee" providerId="AD" clId="Web-{427474AF-2305-447E-64AD-09819078450F}" dt="2024-04-15T04:26:20.392" v="69"/>
          <ac:spMkLst>
            <pc:docMk/>
            <pc:sldMk cId="2516930873" sldId="278"/>
            <ac:spMk id="13" creationId="{4E8EFCA7-18D5-4FA9-867D-374429893515}"/>
          </ac:spMkLst>
        </pc:spChg>
        <pc:spChg chg="add del">
          <ac:chgData name="SONALI SHUGANI" userId="S::sonali.shugani@vision.org.in::61bb5b14-f15e-4669-9f70-db08bc74e1ee" providerId="AD" clId="Web-{427474AF-2305-447E-64AD-09819078450F}" dt="2024-04-15T04:26:20.392" v="69"/>
          <ac:spMkLst>
            <pc:docMk/>
            <pc:sldMk cId="2516930873" sldId="278"/>
            <ac:spMk id="15" creationId="{EB3182AD-CBBA-42F2-964B-8C864468853C}"/>
          </ac:spMkLst>
        </pc:spChg>
        <pc:spChg chg="add del">
          <ac:chgData name="SONALI SHUGANI" userId="S::sonali.shugani@vision.org.in::61bb5b14-f15e-4669-9f70-db08bc74e1ee" providerId="AD" clId="Web-{427474AF-2305-447E-64AD-09819078450F}" dt="2024-04-15T04:26:25.939" v="71"/>
          <ac:spMkLst>
            <pc:docMk/>
            <pc:sldMk cId="2516930873" sldId="278"/>
            <ac:spMk id="17" creationId="{A2AD6B69-E0A0-476D-9EE1-6B69F04C59F8}"/>
          </ac:spMkLst>
        </pc:spChg>
        <pc:spChg chg="add del">
          <ac:chgData name="SONALI SHUGANI" userId="S::sonali.shugani@vision.org.in::61bb5b14-f15e-4669-9f70-db08bc74e1ee" providerId="AD" clId="Web-{427474AF-2305-447E-64AD-09819078450F}" dt="2024-04-15T04:26:25.939" v="71"/>
          <ac:spMkLst>
            <pc:docMk/>
            <pc:sldMk cId="2516930873" sldId="278"/>
            <ac:spMk id="18" creationId="{16BE10A1-AD5F-4AB3-8A94-41D62B494ADB}"/>
          </ac:spMkLst>
        </pc:spChg>
        <pc:spChg chg="add del">
          <ac:chgData name="SONALI SHUGANI" userId="S::sonali.shugani@vision.org.in::61bb5b14-f15e-4669-9f70-db08bc74e1ee" providerId="AD" clId="Web-{427474AF-2305-447E-64AD-09819078450F}" dt="2024-04-15T04:26:25.939" v="71"/>
          <ac:spMkLst>
            <pc:docMk/>
            <pc:sldMk cId="2516930873" sldId="278"/>
            <ac:spMk id="19" creationId="{5684BFFE-6A90-4311-ACD5-B34177D46462}"/>
          </ac:spMkLst>
        </pc:spChg>
        <pc:spChg chg="add">
          <ac:chgData name="SONALI SHUGANI" userId="S::sonali.shugani@vision.org.in::61bb5b14-f15e-4669-9f70-db08bc74e1ee" providerId="AD" clId="Web-{427474AF-2305-447E-64AD-09819078450F}" dt="2024-04-15T04:26:26.001" v="72"/>
          <ac:spMkLst>
            <pc:docMk/>
            <pc:sldMk cId="2516930873" sldId="278"/>
            <ac:spMk id="21" creationId="{A7A821B9-0CFF-4B38-BBA6-D630BD3AFD07}"/>
          </ac:spMkLst>
        </pc:spChg>
        <pc:spChg chg="add">
          <ac:chgData name="SONALI SHUGANI" userId="S::sonali.shugani@vision.org.in::61bb5b14-f15e-4669-9f70-db08bc74e1ee" providerId="AD" clId="Web-{427474AF-2305-447E-64AD-09819078450F}" dt="2024-04-15T04:26:26.001" v="72"/>
          <ac:spMkLst>
            <pc:docMk/>
            <pc:sldMk cId="2516930873" sldId="278"/>
            <ac:spMk id="22" creationId="{C16394E5-E242-48C2-9BFF-BDCB27E4FE76}"/>
          </ac:spMkLst>
        </pc:spChg>
        <pc:spChg chg="add">
          <ac:chgData name="SONALI SHUGANI" userId="S::sonali.shugani@vision.org.in::61bb5b14-f15e-4669-9f70-db08bc74e1ee" providerId="AD" clId="Web-{427474AF-2305-447E-64AD-09819078450F}" dt="2024-04-15T04:26:26.001" v="72"/>
          <ac:spMkLst>
            <pc:docMk/>
            <pc:sldMk cId="2516930873" sldId="278"/>
            <ac:spMk id="23" creationId="{4E8EFCA7-18D5-4FA9-867D-374429893515}"/>
          </ac:spMkLst>
        </pc:spChg>
        <pc:spChg chg="add">
          <ac:chgData name="SONALI SHUGANI" userId="S::sonali.shugani@vision.org.in::61bb5b14-f15e-4669-9f70-db08bc74e1ee" providerId="AD" clId="Web-{427474AF-2305-447E-64AD-09819078450F}" dt="2024-04-15T04:26:26.001" v="72"/>
          <ac:spMkLst>
            <pc:docMk/>
            <pc:sldMk cId="2516930873" sldId="278"/>
            <ac:spMk id="24" creationId="{EB3182AD-CBBA-42F2-964B-8C864468853C}"/>
          </ac:spMkLst>
        </pc:spChg>
        <pc:graphicFrameChg chg="add mod ord modGraphic">
          <ac:chgData name="SONALI SHUGANI" userId="S::sonali.shugani@vision.org.in::61bb5b14-f15e-4669-9f70-db08bc74e1ee" providerId="AD" clId="Web-{427474AF-2305-447E-64AD-09819078450F}" dt="2024-04-15T04:26:26.001" v="72"/>
          <ac:graphicFrameMkLst>
            <pc:docMk/>
            <pc:sldMk cId="2516930873" sldId="278"/>
            <ac:graphicFrameMk id="4" creationId="{5A4602B2-4CB1-42B6-9D4A-6A6ED4E47BC2}"/>
          </ac:graphicFrameMkLst>
        </pc:graphicFrameChg>
      </pc:sldChg>
      <pc:sldChg chg="addSp modSp new mod setBg">
        <pc:chgData name="SONALI SHUGANI" userId="S::sonali.shugani@vision.org.in::61bb5b14-f15e-4669-9f70-db08bc74e1ee" providerId="AD" clId="Web-{427474AF-2305-447E-64AD-09819078450F}" dt="2024-04-15T04:30:05.477" v="109" actId="20577"/>
        <pc:sldMkLst>
          <pc:docMk/>
          <pc:sldMk cId="3611331641" sldId="279"/>
        </pc:sldMkLst>
        <pc:spChg chg="mod">
          <ac:chgData name="SONALI SHUGANI" userId="S::sonali.shugani@vision.org.in::61bb5b14-f15e-4669-9f70-db08bc74e1ee" providerId="AD" clId="Web-{427474AF-2305-447E-64AD-09819078450F}" dt="2024-04-15T04:29:23.241" v="107"/>
          <ac:spMkLst>
            <pc:docMk/>
            <pc:sldMk cId="3611331641" sldId="279"/>
            <ac:spMk id="2" creationId="{F31EB4F5-E070-4056-B80D-9367AB25FA81}"/>
          </ac:spMkLst>
        </pc:spChg>
        <pc:spChg chg="mod">
          <ac:chgData name="SONALI SHUGANI" userId="S::sonali.shugani@vision.org.in::61bb5b14-f15e-4669-9f70-db08bc74e1ee" providerId="AD" clId="Web-{427474AF-2305-447E-64AD-09819078450F}" dt="2024-04-15T04:30:05.477" v="109" actId="20577"/>
          <ac:spMkLst>
            <pc:docMk/>
            <pc:sldMk cId="3611331641" sldId="279"/>
            <ac:spMk id="3" creationId="{3A732137-265A-FCD7-3A5F-5E450D990978}"/>
          </ac:spMkLst>
        </pc:spChg>
        <pc:spChg chg="add">
          <ac:chgData name="SONALI SHUGANI" userId="S::sonali.shugani@vision.org.in::61bb5b14-f15e-4669-9f70-db08bc74e1ee" providerId="AD" clId="Web-{427474AF-2305-447E-64AD-09819078450F}" dt="2024-04-15T04:29:23.241" v="107"/>
          <ac:spMkLst>
            <pc:docMk/>
            <pc:sldMk cId="3611331641" sldId="279"/>
            <ac:spMk id="8" creationId="{70120F84-A866-4D9F-8B1C-9120A013D654}"/>
          </ac:spMkLst>
        </pc:spChg>
        <pc:spChg chg="add">
          <ac:chgData name="SONALI SHUGANI" userId="S::sonali.shugani@vision.org.in::61bb5b14-f15e-4669-9f70-db08bc74e1ee" providerId="AD" clId="Web-{427474AF-2305-447E-64AD-09819078450F}" dt="2024-04-15T04:29:23.241" v="107"/>
          <ac:spMkLst>
            <pc:docMk/>
            <pc:sldMk cId="3611331641" sldId="279"/>
            <ac:spMk id="10" creationId="{252FEFEF-6AC0-46B6-AC09-11FC56196FA4}"/>
          </ac:spMkLst>
        </pc:spChg>
      </pc:sldChg>
      <pc:sldChg chg="addSp delSp modSp new mod setBg">
        <pc:chgData name="SONALI SHUGANI" userId="S::sonali.shugani@vision.org.in::61bb5b14-f15e-4669-9f70-db08bc74e1ee" providerId="AD" clId="Web-{427474AF-2305-447E-64AD-09819078450F}" dt="2024-04-15T06:11:42.294" v="234"/>
        <pc:sldMkLst>
          <pc:docMk/>
          <pc:sldMk cId="4107252140" sldId="280"/>
        </pc:sldMkLst>
        <pc:spChg chg="mod">
          <ac:chgData name="SONALI SHUGANI" userId="S::sonali.shugani@vision.org.in::61bb5b14-f15e-4669-9f70-db08bc74e1ee" providerId="AD" clId="Web-{427474AF-2305-447E-64AD-09819078450F}" dt="2024-04-15T06:02:27.806" v="166"/>
          <ac:spMkLst>
            <pc:docMk/>
            <pc:sldMk cId="4107252140" sldId="280"/>
            <ac:spMk id="2" creationId="{3C9CB80A-CF9E-450A-9566-A2CB01C4861C}"/>
          </ac:spMkLst>
        </pc:spChg>
        <pc:spChg chg="mod">
          <ac:chgData name="SONALI SHUGANI" userId="S::sonali.shugani@vision.org.in::61bb5b14-f15e-4669-9f70-db08bc74e1ee" providerId="AD" clId="Web-{427474AF-2305-447E-64AD-09819078450F}" dt="2024-04-15T06:11:42.294" v="234"/>
          <ac:spMkLst>
            <pc:docMk/>
            <pc:sldMk cId="4107252140" sldId="280"/>
            <ac:spMk id="3" creationId="{135A8C24-B9D8-D418-CEA3-6FBA155CD28D}"/>
          </ac:spMkLst>
        </pc:spChg>
        <pc:spChg chg="add">
          <ac:chgData name="SONALI SHUGANI" userId="S::sonali.shugani@vision.org.in::61bb5b14-f15e-4669-9f70-db08bc74e1ee" providerId="AD" clId="Web-{427474AF-2305-447E-64AD-09819078450F}" dt="2024-04-15T06:04:33.826" v="169"/>
          <ac:spMkLst>
            <pc:docMk/>
            <pc:sldMk cId="4107252140" sldId="280"/>
            <ac:spMk id="9" creationId="{47421797-7B77-498E-A01C-0A1194615BD5}"/>
          </ac:spMkLst>
        </pc:spChg>
        <pc:spChg chg="add">
          <ac:chgData name="SONALI SHUGANI" userId="S::sonali.shugani@vision.org.in::61bb5b14-f15e-4669-9f70-db08bc74e1ee" providerId="AD" clId="Web-{427474AF-2305-447E-64AD-09819078450F}" dt="2024-04-15T06:04:33.826" v="169"/>
          <ac:spMkLst>
            <pc:docMk/>
            <pc:sldMk cId="4107252140" sldId="280"/>
            <ac:spMk id="11" creationId="{926D38EC-CD1B-456B-A813-64F8D8E71DA5}"/>
          </ac:spMkLst>
        </pc:spChg>
        <pc:spChg chg="add">
          <ac:chgData name="SONALI SHUGANI" userId="S::sonali.shugani@vision.org.in::61bb5b14-f15e-4669-9f70-db08bc74e1ee" providerId="AD" clId="Web-{427474AF-2305-447E-64AD-09819078450F}" dt="2024-04-15T06:04:33.826" v="169"/>
          <ac:spMkLst>
            <pc:docMk/>
            <pc:sldMk cId="4107252140" sldId="280"/>
            <ac:spMk id="13" creationId="{2DC18E46-CA2E-43A8-A2EC-61D30FAC3678}"/>
          </ac:spMkLst>
        </pc:spChg>
        <pc:picChg chg="add mod ord">
          <ac:chgData name="SONALI SHUGANI" userId="S::sonali.shugani@vision.org.in::61bb5b14-f15e-4669-9f70-db08bc74e1ee" providerId="AD" clId="Web-{427474AF-2305-447E-64AD-09819078450F}" dt="2024-04-15T06:04:33.826" v="169"/>
          <ac:picMkLst>
            <pc:docMk/>
            <pc:sldMk cId="4107252140" sldId="280"/>
            <ac:picMk id="4" creationId="{C634C06B-992A-A9CA-776B-052C20C28E07}"/>
          </ac:picMkLst>
        </pc:picChg>
        <pc:picChg chg="add del">
          <ac:chgData name="SONALI SHUGANI" userId="S::sonali.shugani@vision.org.in::61bb5b14-f15e-4669-9f70-db08bc74e1ee" providerId="AD" clId="Web-{427474AF-2305-447E-64AD-09819078450F}" dt="2024-04-15T06:04:15.919" v="168"/>
          <ac:picMkLst>
            <pc:docMk/>
            <pc:sldMk cId="4107252140" sldId="280"/>
            <ac:picMk id="5" creationId="{FCBA4F9F-5A2B-197C-5A73-EB3FDFFBB520}"/>
          </ac:picMkLst>
        </pc:picChg>
      </pc:sldChg>
      <pc:sldChg chg="addSp modSp new mod setBg">
        <pc:chgData name="SONALI SHUGANI" userId="S::sonali.shugani@vision.org.in::61bb5b14-f15e-4669-9f70-db08bc74e1ee" providerId="AD" clId="Web-{427474AF-2305-447E-64AD-09819078450F}" dt="2024-04-15T06:11:42.294" v="234"/>
        <pc:sldMkLst>
          <pc:docMk/>
          <pc:sldMk cId="52942479" sldId="281"/>
        </pc:sldMkLst>
        <pc:spChg chg="mod">
          <ac:chgData name="SONALI SHUGANI" userId="S::sonali.shugani@vision.org.in::61bb5b14-f15e-4669-9f70-db08bc74e1ee" providerId="AD" clId="Web-{427474AF-2305-447E-64AD-09819078450F}" dt="2024-04-15T06:05:16.297" v="174"/>
          <ac:spMkLst>
            <pc:docMk/>
            <pc:sldMk cId="52942479" sldId="281"/>
            <ac:spMk id="2" creationId="{67B68DDD-E24A-FC40-9FA4-00286B482AE5}"/>
          </ac:spMkLst>
        </pc:spChg>
        <pc:spChg chg="mod">
          <ac:chgData name="SONALI SHUGANI" userId="S::sonali.shugani@vision.org.in::61bb5b14-f15e-4669-9f70-db08bc74e1ee" providerId="AD" clId="Web-{427474AF-2305-447E-64AD-09819078450F}" dt="2024-04-15T06:11:42.294" v="234"/>
          <ac:spMkLst>
            <pc:docMk/>
            <pc:sldMk cId="52942479" sldId="281"/>
            <ac:spMk id="3" creationId="{C8E55C0A-3159-6A85-32D6-9D41B8AD378C}"/>
          </ac:spMkLst>
        </pc:spChg>
        <pc:spChg chg="add mod">
          <ac:chgData name="SONALI SHUGANI" userId="S::sonali.shugani@vision.org.in::61bb5b14-f15e-4669-9f70-db08bc74e1ee" providerId="AD" clId="Web-{427474AF-2305-447E-64AD-09819078450F}" dt="2024-04-15T06:05:16.297" v="174"/>
          <ac:spMkLst>
            <pc:docMk/>
            <pc:sldMk cId="52942479" sldId="281"/>
            <ac:spMk id="5" creationId="{A3966A05-FDFC-118F-3048-99FC6C2DFAB8}"/>
          </ac:spMkLst>
        </pc:spChg>
        <pc:spChg chg="add">
          <ac:chgData name="SONALI SHUGANI" userId="S::sonali.shugani@vision.org.in::61bb5b14-f15e-4669-9f70-db08bc74e1ee" providerId="AD" clId="Web-{427474AF-2305-447E-64AD-09819078450F}" dt="2024-04-15T06:05:16.297" v="174"/>
          <ac:spMkLst>
            <pc:docMk/>
            <pc:sldMk cId="52942479" sldId="281"/>
            <ac:spMk id="10" creationId="{47421797-7B77-498E-A01C-0A1194615BD5}"/>
          </ac:spMkLst>
        </pc:spChg>
        <pc:spChg chg="add">
          <ac:chgData name="SONALI SHUGANI" userId="S::sonali.shugani@vision.org.in::61bb5b14-f15e-4669-9f70-db08bc74e1ee" providerId="AD" clId="Web-{427474AF-2305-447E-64AD-09819078450F}" dt="2024-04-15T06:05:16.297" v="174"/>
          <ac:spMkLst>
            <pc:docMk/>
            <pc:sldMk cId="52942479" sldId="281"/>
            <ac:spMk id="12" creationId="{926D38EC-CD1B-456B-A813-64F8D8E71DA5}"/>
          </ac:spMkLst>
        </pc:spChg>
        <pc:spChg chg="add">
          <ac:chgData name="SONALI SHUGANI" userId="S::sonali.shugani@vision.org.in::61bb5b14-f15e-4669-9f70-db08bc74e1ee" providerId="AD" clId="Web-{427474AF-2305-447E-64AD-09819078450F}" dt="2024-04-15T06:05:16.297" v="174"/>
          <ac:spMkLst>
            <pc:docMk/>
            <pc:sldMk cId="52942479" sldId="281"/>
            <ac:spMk id="14" creationId="{2DC18E46-CA2E-43A8-A2EC-61D30FAC3678}"/>
          </ac:spMkLst>
        </pc:spChg>
        <pc:picChg chg="add mod ord">
          <ac:chgData name="SONALI SHUGANI" userId="S::sonali.shugani@vision.org.in::61bb5b14-f15e-4669-9f70-db08bc74e1ee" providerId="AD" clId="Web-{427474AF-2305-447E-64AD-09819078450F}" dt="2024-04-15T06:05:16.297" v="174"/>
          <ac:picMkLst>
            <pc:docMk/>
            <pc:sldMk cId="52942479" sldId="281"/>
            <ac:picMk id="4" creationId="{2FE0FBB4-3020-ED07-4745-2E4DFA6E7C70}"/>
          </ac:picMkLst>
        </pc:picChg>
      </pc:sldChg>
      <pc:sldChg chg="addSp delSp modSp new">
        <pc:chgData name="SONALI SHUGANI" userId="S::sonali.shugani@vision.org.in::61bb5b14-f15e-4669-9f70-db08bc74e1ee" providerId="AD" clId="Web-{427474AF-2305-447E-64AD-09819078450F}" dt="2024-04-15T06:28:49.376" v="250"/>
        <pc:sldMkLst>
          <pc:docMk/>
          <pc:sldMk cId="2762546881" sldId="282"/>
        </pc:sldMkLst>
        <pc:spChg chg="mod">
          <ac:chgData name="SONALI SHUGANI" userId="S::sonali.shugani@vision.org.in::61bb5b14-f15e-4669-9f70-db08bc74e1ee" providerId="AD" clId="Web-{427474AF-2305-447E-64AD-09819078450F}" dt="2024-04-15T06:18:14.714" v="249" actId="20577"/>
          <ac:spMkLst>
            <pc:docMk/>
            <pc:sldMk cId="2762546881" sldId="282"/>
            <ac:spMk id="2" creationId="{AA63F98D-D4A2-0C6C-B252-91A20A04B92B}"/>
          </ac:spMkLst>
        </pc:spChg>
        <pc:spChg chg="del">
          <ac:chgData name="SONALI SHUGANI" userId="S::sonali.shugani@vision.org.in::61bb5b14-f15e-4669-9f70-db08bc74e1ee" providerId="AD" clId="Web-{427474AF-2305-447E-64AD-09819078450F}" dt="2024-04-15T06:28:49.376" v="250"/>
          <ac:spMkLst>
            <pc:docMk/>
            <pc:sldMk cId="2762546881" sldId="282"/>
            <ac:spMk id="3" creationId="{46BFEE3B-9781-DFD7-3DA9-77A2FCE64BFB}"/>
          </ac:spMkLst>
        </pc:spChg>
        <pc:picChg chg="add mod ord">
          <ac:chgData name="SONALI SHUGANI" userId="S::sonali.shugani@vision.org.in::61bb5b14-f15e-4669-9f70-db08bc74e1ee" providerId="AD" clId="Web-{427474AF-2305-447E-64AD-09819078450F}" dt="2024-04-15T06:28:49.376" v="250"/>
          <ac:picMkLst>
            <pc:docMk/>
            <pc:sldMk cId="2762546881" sldId="282"/>
            <ac:picMk id="4" creationId="{27269C2E-5368-112F-7A1A-975832A3B7C4}"/>
          </ac:picMkLst>
        </pc:picChg>
      </pc:sldChg>
      <pc:sldChg chg="addSp delSp modSp new mod ord setBg">
        <pc:chgData name="SONALI SHUGANI" userId="S::sonali.shugani@vision.org.in::61bb5b14-f15e-4669-9f70-db08bc74e1ee" providerId="AD" clId="Web-{427474AF-2305-447E-64AD-09819078450F}" dt="2024-04-15T06:18:00.369" v="240"/>
        <pc:sldMkLst>
          <pc:docMk/>
          <pc:sldMk cId="2145137951" sldId="283"/>
        </pc:sldMkLst>
        <pc:spChg chg="mod">
          <ac:chgData name="SONALI SHUGANI" userId="S::sonali.shugani@vision.org.in::61bb5b14-f15e-4669-9f70-db08bc74e1ee" providerId="AD" clId="Web-{427474AF-2305-447E-64AD-09819078450F}" dt="2024-04-15T06:12:13.264" v="235"/>
          <ac:spMkLst>
            <pc:docMk/>
            <pc:sldMk cId="2145137951" sldId="283"/>
            <ac:spMk id="2" creationId="{B5B7A9B2-0DBB-5EA3-1DE2-A38368568C7F}"/>
          </ac:spMkLst>
        </pc:spChg>
        <pc:spChg chg="del mod">
          <ac:chgData name="SONALI SHUGANI" userId="S::sonali.shugani@vision.org.in::61bb5b14-f15e-4669-9f70-db08bc74e1ee" providerId="AD" clId="Web-{427474AF-2305-447E-64AD-09819078450F}" dt="2024-04-15T06:10:28.620" v="227"/>
          <ac:spMkLst>
            <pc:docMk/>
            <pc:sldMk cId="2145137951" sldId="283"/>
            <ac:spMk id="3" creationId="{FDDA885B-663A-51AE-8272-B2E69C9B400B}"/>
          </ac:spMkLst>
        </pc:spChg>
        <pc:spChg chg="add">
          <ac:chgData name="SONALI SHUGANI" userId="S::sonali.shugani@vision.org.in::61bb5b14-f15e-4669-9f70-db08bc74e1ee" providerId="AD" clId="Web-{427474AF-2305-447E-64AD-09819078450F}" dt="2024-04-15T06:12:13.264" v="235"/>
          <ac:spMkLst>
            <pc:docMk/>
            <pc:sldMk cId="2145137951" sldId="283"/>
            <ac:spMk id="9" creationId="{0EB72A9B-FD82-4F09-BF1E-D39311D3A0E3}"/>
          </ac:spMkLst>
        </pc:spChg>
        <pc:spChg chg="add">
          <ac:chgData name="SONALI SHUGANI" userId="S::sonali.shugani@vision.org.in::61bb5b14-f15e-4669-9f70-db08bc74e1ee" providerId="AD" clId="Web-{427474AF-2305-447E-64AD-09819078450F}" dt="2024-04-15T06:12:13.264" v="235"/>
          <ac:spMkLst>
            <pc:docMk/>
            <pc:sldMk cId="2145137951" sldId="283"/>
            <ac:spMk id="11" creationId="{DD39B371-6E4E-4070-AB4E-4D788405A5A6}"/>
          </ac:spMkLst>
        </pc:spChg>
        <pc:spChg chg="add">
          <ac:chgData name="SONALI SHUGANI" userId="S::sonali.shugani@vision.org.in::61bb5b14-f15e-4669-9f70-db08bc74e1ee" providerId="AD" clId="Web-{427474AF-2305-447E-64AD-09819078450F}" dt="2024-04-15T06:12:13.264" v="235"/>
          <ac:spMkLst>
            <pc:docMk/>
            <pc:sldMk cId="2145137951" sldId="283"/>
            <ac:spMk id="13" creationId="{B937DAED-8BFE-4563-BB45-B5E554D70A84}"/>
          </ac:spMkLst>
        </pc:spChg>
        <pc:graphicFrameChg chg="add mod ord modGraphic">
          <ac:chgData name="SONALI SHUGANI" userId="S::sonali.shugani@vision.org.in::61bb5b14-f15e-4669-9f70-db08bc74e1ee" providerId="AD" clId="Web-{427474AF-2305-447E-64AD-09819078450F}" dt="2024-04-15T06:13:03.969" v="239"/>
          <ac:graphicFrameMkLst>
            <pc:docMk/>
            <pc:sldMk cId="2145137951" sldId="283"/>
            <ac:graphicFrameMk id="4" creationId="{4C332A8F-E9D9-4F9E-9AD5-F46A4DBAB0DA}"/>
          </ac:graphicFrameMkLst>
        </pc:graphicFrameChg>
      </pc:sldChg>
    </pc:docChg>
  </pc:docChgLst>
  <pc:docChgLst>
    <pc:chgData name="SONALI SHUGANI" userId="S::sonali.shugani@vision.org.in::61bb5b14-f15e-4669-9f70-db08bc74e1ee" providerId="AD" clId="Web-{03FADA1E-524F-3099-CF1D-89511F7F04E4}"/>
    <pc:docChg chg="addSld modSld">
      <pc:chgData name="SONALI SHUGANI" userId="S::sonali.shugani@vision.org.in::61bb5b14-f15e-4669-9f70-db08bc74e1ee" providerId="AD" clId="Web-{03FADA1E-524F-3099-CF1D-89511F7F04E4}" dt="2024-04-12T05:47:26.803" v="84"/>
      <pc:docMkLst>
        <pc:docMk/>
      </pc:docMkLst>
      <pc:sldChg chg="addSp delSp modSp mod setBg">
        <pc:chgData name="SONALI SHUGANI" userId="S::sonali.shugani@vision.org.in::61bb5b14-f15e-4669-9f70-db08bc74e1ee" providerId="AD" clId="Web-{03FADA1E-524F-3099-CF1D-89511F7F04E4}" dt="2024-04-12T05:45:14.488" v="69" actId="20577"/>
        <pc:sldMkLst>
          <pc:docMk/>
          <pc:sldMk cId="3614738649" sldId="269"/>
        </pc:sldMkLst>
        <pc:spChg chg="mod">
          <ac:chgData name="SONALI SHUGANI" userId="S::sonali.shugani@vision.org.in::61bb5b14-f15e-4669-9f70-db08bc74e1ee" providerId="AD" clId="Web-{03FADA1E-524F-3099-CF1D-89511F7F04E4}" dt="2024-04-12T05:42:23.360" v="40" actId="14100"/>
          <ac:spMkLst>
            <pc:docMk/>
            <pc:sldMk cId="3614738649" sldId="269"/>
            <ac:spMk id="2" creationId="{A95ED522-D00C-A2DD-CCAD-AE49B08D8D96}"/>
          </ac:spMkLst>
        </pc:spChg>
        <pc:spChg chg="mod">
          <ac:chgData name="SONALI SHUGANI" userId="S::sonali.shugani@vision.org.in::61bb5b14-f15e-4669-9f70-db08bc74e1ee" providerId="AD" clId="Web-{03FADA1E-524F-3099-CF1D-89511F7F04E4}" dt="2024-04-12T05:45:14.488" v="69" actId="20577"/>
          <ac:spMkLst>
            <pc:docMk/>
            <pc:sldMk cId="3614738649" sldId="269"/>
            <ac:spMk id="3" creationId="{7727374E-6C98-7BAD-6AD4-711977CB9DF4}"/>
          </ac:spMkLst>
        </pc:spChg>
        <pc:spChg chg="add del">
          <ac:chgData name="SONALI SHUGANI" userId="S::sonali.shugani@vision.org.in::61bb5b14-f15e-4669-9f70-db08bc74e1ee" providerId="AD" clId="Web-{03FADA1E-524F-3099-CF1D-89511F7F04E4}" dt="2024-04-12T05:41:45.422" v="31"/>
          <ac:spMkLst>
            <pc:docMk/>
            <pc:sldMk cId="3614738649" sldId="269"/>
            <ac:spMk id="9" creationId="{84A3A5EB-931E-46DE-A692-6731DB9885FA}"/>
          </ac:spMkLst>
        </pc:spChg>
        <pc:spChg chg="add del">
          <ac:chgData name="SONALI SHUGANI" userId="S::sonali.shugani@vision.org.in::61bb5b14-f15e-4669-9f70-db08bc74e1ee" providerId="AD" clId="Web-{03FADA1E-524F-3099-CF1D-89511F7F04E4}" dt="2024-04-12T05:41:45.422" v="31"/>
          <ac:spMkLst>
            <pc:docMk/>
            <pc:sldMk cId="3614738649" sldId="269"/>
            <ac:spMk id="11" creationId="{2358634F-705D-44E4-9FBF-A406E2F9A439}"/>
          </ac:spMkLst>
        </pc:spChg>
        <pc:spChg chg="add del">
          <ac:chgData name="SONALI SHUGANI" userId="S::sonali.shugani@vision.org.in::61bb5b14-f15e-4669-9f70-db08bc74e1ee" providerId="AD" clId="Web-{03FADA1E-524F-3099-CF1D-89511F7F04E4}" dt="2024-04-12T05:41:45.422" v="31"/>
          <ac:spMkLst>
            <pc:docMk/>
            <pc:sldMk cId="3614738649" sldId="269"/>
            <ac:spMk id="13" creationId="{6FCFE1E3-A09C-4196-A99F-B7C3014E9604}"/>
          </ac:spMkLst>
        </pc:spChg>
        <pc:spChg chg="add del">
          <ac:chgData name="SONALI SHUGANI" userId="S::sonali.shugani@vision.org.in::61bb5b14-f15e-4669-9f70-db08bc74e1ee" providerId="AD" clId="Web-{03FADA1E-524F-3099-CF1D-89511F7F04E4}" dt="2024-04-12T05:41:54.907" v="34"/>
          <ac:spMkLst>
            <pc:docMk/>
            <pc:sldMk cId="3614738649" sldId="269"/>
            <ac:spMk id="15" creationId="{EB949D8D-8E17-4DBF-BEA8-13C57BF63803}"/>
          </ac:spMkLst>
        </pc:spChg>
        <pc:spChg chg="add del">
          <ac:chgData name="SONALI SHUGANI" userId="S::sonali.shugani@vision.org.in::61bb5b14-f15e-4669-9f70-db08bc74e1ee" providerId="AD" clId="Web-{03FADA1E-524F-3099-CF1D-89511F7F04E4}" dt="2024-04-12T05:41:54.907" v="34"/>
          <ac:spMkLst>
            <pc:docMk/>
            <pc:sldMk cId="3614738649" sldId="269"/>
            <ac:spMk id="16" creationId="{4BC6FC45-D4D9-4025-91DA-272D318D372B}"/>
          </ac:spMkLst>
        </pc:spChg>
        <pc:spChg chg="add del">
          <ac:chgData name="SONALI SHUGANI" userId="S::sonali.shugani@vision.org.in::61bb5b14-f15e-4669-9f70-db08bc74e1ee" providerId="AD" clId="Web-{03FADA1E-524F-3099-CF1D-89511F7F04E4}" dt="2024-04-12T05:41:54.907" v="34"/>
          <ac:spMkLst>
            <pc:docMk/>
            <pc:sldMk cId="3614738649" sldId="269"/>
            <ac:spMk id="17" creationId="{EA284212-C175-4C82-B112-A5208F70CB53}"/>
          </ac:spMkLst>
        </pc:spChg>
        <pc:spChg chg="add">
          <ac:chgData name="SONALI SHUGANI" userId="S::sonali.shugani@vision.org.in::61bb5b14-f15e-4669-9f70-db08bc74e1ee" providerId="AD" clId="Web-{03FADA1E-524F-3099-CF1D-89511F7F04E4}" dt="2024-04-12T05:41:54.907" v="34"/>
          <ac:spMkLst>
            <pc:docMk/>
            <pc:sldMk cId="3614738649" sldId="269"/>
            <ac:spMk id="22" creationId="{70120F84-A866-4D9F-8B1C-9120A013D654}"/>
          </ac:spMkLst>
        </pc:spChg>
        <pc:spChg chg="add">
          <ac:chgData name="SONALI SHUGANI" userId="S::sonali.shugani@vision.org.in::61bb5b14-f15e-4669-9f70-db08bc74e1ee" providerId="AD" clId="Web-{03FADA1E-524F-3099-CF1D-89511F7F04E4}" dt="2024-04-12T05:41:54.907" v="34"/>
          <ac:spMkLst>
            <pc:docMk/>
            <pc:sldMk cId="3614738649" sldId="269"/>
            <ac:spMk id="24" creationId="{252FEFEF-6AC0-46B6-AC09-11FC56196FA4}"/>
          </ac:spMkLst>
        </pc:spChg>
        <pc:picChg chg="add del mod">
          <ac:chgData name="SONALI SHUGANI" userId="S::sonali.shugani@vision.org.in::61bb5b14-f15e-4669-9f70-db08bc74e1ee" providerId="AD" clId="Web-{03FADA1E-524F-3099-CF1D-89511F7F04E4}" dt="2024-04-12T05:41:51.860" v="33"/>
          <ac:picMkLst>
            <pc:docMk/>
            <pc:sldMk cId="3614738649" sldId="269"/>
            <ac:picMk id="4" creationId="{A8BD219A-CB9D-92A1-CC93-616B7CC93986}"/>
          </ac:picMkLst>
        </pc:picChg>
      </pc:sldChg>
      <pc:sldChg chg="addSp delSp modSp mod setBg setClrOvrMap">
        <pc:chgData name="SONALI SHUGANI" userId="S::sonali.shugani@vision.org.in::61bb5b14-f15e-4669-9f70-db08bc74e1ee" providerId="AD" clId="Web-{03FADA1E-524F-3099-CF1D-89511F7F04E4}" dt="2024-04-12T05:47:14.537" v="81" actId="20577"/>
        <pc:sldMkLst>
          <pc:docMk/>
          <pc:sldMk cId="1015604431" sldId="270"/>
        </pc:sldMkLst>
        <pc:spChg chg="mod ord">
          <ac:chgData name="SONALI SHUGANI" userId="S::sonali.shugani@vision.org.in::61bb5b14-f15e-4669-9f70-db08bc74e1ee" providerId="AD" clId="Web-{03FADA1E-524F-3099-CF1D-89511F7F04E4}" dt="2024-04-12T05:47:14.537" v="81" actId="20577"/>
          <ac:spMkLst>
            <pc:docMk/>
            <pc:sldMk cId="1015604431" sldId="270"/>
            <ac:spMk id="3" creationId="{C751A393-8D8E-BDEE-5EC0-88FDD3256BF1}"/>
          </ac:spMkLst>
        </pc:spChg>
        <pc:spChg chg="add del mod">
          <ac:chgData name="SONALI SHUGANI" userId="S::sonali.shugani@vision.org.in::61bb5b14-f15e-4669-9f70-db08bc74e1ee" providerId="AD" clId="Web-{03FADA1E-524F-3099-CF1D-89511F7F04E4}" dt="2024-04-12T05:39:39.545" v="25"/>
          <ac:spMkLst>
            <pc:docMk/>
            <pc:sldMk cId="1015604431" sldId="270"/>
            <ac:spMk id="4" creationId="{9EF6C3DF-DD13-02EB-A40B-FB5264087E36}"/>
          </ac:spMkLst>
        </pc:spChg>
        <pc:spChg chg="add del">
          <ac:chgData name="SONALI SHUGANI" userId="S::sonali.shugani@vision.org.in::61bb5b14-f15e-4669-9f70-db08bc74e1ee" providerId="AD" clId="Web-{03FADA1E-524F-3099-CF1D-89511F7F04E4}" dt="2024-04-12T05:46:02.458" v="71"/>
          <ac:spMkLst>
            <pc:docMk/>
            <pc:sldMk cId="1015604431" sldId="270"/>
            <ac:spMk id="5" creationId="{252FEFEF-6AC0-46B6-AC09-11FC56196FA4}"/>
          </ac:spMkLst>
        </pc:spChg>
        <pc:spChg chg="add del mod">
          <ac:chgData name="SONALI SHUGANI" userId="S::sonali.shugani@vision.org.in::61bb5b14-f15e-4669-9f70-db08bc74e1ee" providerId="AD" clId="Web-{03FADA1E-524F-3099-CF1D-89511F7F04E4}" dt="2024-04-12T05:39:37.279" v="24"/>
          <ac:spMkLst>
            <pc:docMk/>
            <pc:sldMk cId="1015604431" sldId="270"/>
            <ac:spMk id="7" creationId="{BA76C737-BC46-DF45-D0B4-781B0EB4AE01}"/>
          </ac:spMkLst>
        </pc:spChg>
        <pc:spChg chg="add del">
          <ac:chgData name="SONALI SHUGANI" userId="S::sonali.shugani@vision.org.in::61bb5b14-f15e-4669-9f70-db08bc74e1ee" providerId="AD" clId="Web-{03FADA1E-524F-3099-CF1D-89511F7F04E4}" dt="2024-04-12T05:46:02.458" v="71"/>
          <ac:spMkLst>
            <pc:docMk/>
            <pc:sldMk cId="1015604431" sldId="270"/>
            <ac:spMk id="8" creationId="{70120F84-A866-4D9F-8B1C-9120A013D654}"/>
          </ac:spMkLst>
        </pc:spChg>
        <pc:spChg chg="add del mod">
          <ac:chgData name="SONALI SHUGANI" userId="S::sonali.shugani@vision.org.in::61bb5b14-f15e-4669-9f70-db08bc74e1ee" providerId="AD" clId="Web-{03FADA1E-524F-3099-CF1D-89511F7F04E4}" dt="2024-04-12T05:39:21.326" v="21"/>
          <ac:spMkLst>
            <pc:docMk/>
            <pc:sldMk cId="1015604431" sldId="270"/>
            <ac:spMk id="10" creationId="{B5470D06-4FCD-C61D-3AA6-76C9D589F091}"/>
          </ac:spMkLst>
        </pc:spChg>
        <pc:spChg chg="add del">
          <ac:chgData name="SONALI SHUGANI" userId="S::sonali.shugani@vision.org.in::61bb5b14-f15e-4669-9f70-db08bc74e1ee" providerId="AD" clId="Web-{03FADA1E-524F-3099-CF1D-89511F7F04E4}" dt="2024-04-12T05:46:58.662" v="76"/>
          <ac:spMkLst>
            <pc:docMk/>
            <pc:sldMk cId="1015604431" sldId="270"/>
            <ac:spMk id="18" creationId="{4E9EDDFA-8F05-462B-8D3E-5B9C4FBC735B}"/>
          </ac:spMkLst>
        </pc:spChg>
        <pc:spChg chg="add del">
          <ac:chgData name="SONALI SHUGANI" userId="S::sonali.shugani@vision.org.in::61bb5b14-f15e-4669-9f70-db08bc74e1ee" providerId="AD" clId="Web-{03FADA1E-524F-3099-CF1D-89511F7F04E4}" dt="2024-04-12T05:46:58.662" v="76"/>
          <ac:spMkLst>
            <pc:docMk/>
            <pc:sldMk cId="1015604431" sldId="270"/>
            <ac:spMk id="20" creationId="{143F9A23-3237-4ED6-A1E9-C0E6530E053B}"/>
          </ac:spMkLst>
        </pc:spChg>
        <pc:spChg chg="add del">
          <ac:chgData name="SONALI SHUGANI" userId="S::sonali.shugani@vision.org.in::61bb5b14-f15e-4669-9f70-db08bc74e1ee" providerId="AD" clId="Web-{03FADA1E-524F-3099-CF1D-89511F7F04E4}" dt="2024-04-12T05:46:58.662" v="76"/>
          <ac:spMkLst>
            <pc:docMk/>
            <pc:sldMk cId="1015604431" sldId="270"/>
            <ac:spMk id="22" creationId="{C63CD46D-4335-4BA4-842A-BF835A99CB2C}"/>
          </ac:spMkLst>
        </pc:spChg>
        <pc:spChg chg="add">
          <ac:chgData name="SONALI SHUGANI" userId="S::sonali.shugani@vision.org.in::61bb5b14-f15e-4669-9f70-db08bc74e1ee" providerId="AD" clId="Web-{03FADA1E-524F-3099-CF1D-89511F7F04E4}" dt="2024-04-12T05:46:58.662" v="76"/>
          <ac:spMkLst>
            <pc:docMk/>
            <pc:sldMk cId="1015604431" sldId="270"/>
            <ac:spMk id="27" creationId="{70120F84-A866-4D9F-8B1C-9120A013D654}"/>
          </ac:spMkLst>
        </pc:spChg>
        <pc:spChg chg="add">
          <ac:chgData name="SONALI SHUGANI" userId="S::sonali.shugani@vision.org.in::61bb5b14-f15e-4669-9f70-db08bc74e1ee" providerId="AD" clId="Web-{03FADA1E-524F-3099-CF1D-89511F7F04E4}" dt="2024-04-12T05:46:58.662" v="76"/>
          <ac:spMkLst>
            <pc:docMk/>
            <pc:sldMk cId="1015604431" sldId="270"/>
            <ac:spMk id="29" creationId="{252FEFEF-6AC0-46B6-AC09-11FC56196FA4}"/>
          </ac:spMkLst>
        </pc:spChg>
        <pc:picChg chg="add del mod">
          <ac:chgData name="SONALI SHUGANI" userId="S::sonali.shugani@vision.org.in::61bb5b14-f15e-4669-9f70-db08bc74e1ee" providerId="AD" clId="Web-{03FADA1E-524F-3099-CF1D-89511F7F04E4}" dt="2024-04-12T05:39:39.545" v="25"/>
          <ac:picMkLst>
            <pc:docMk/>
            <pc:sldMk cId="1015604431" sldId="270"/>
            <ac:picMk id="2" creationId="{B6DCD060-54ED-6A9A-A26B-E502DD738D47}"/>
          </ac:picMkLst>
        </pc:picChg>
        <pc:picChg chg="add del mod">
          <ac:chgData name="SONALI SHUGANI" userId="S::sonali.shugani@vision.org.in::61bb5b14-f15e-4669-9f70-db08bc74e1ee" providerId="AD" clId="Web-{03FADA1E-524F-3099-CF1D-89511F7F04E4}" dt="2024-04-12T05:39:37.279" v="24"/>
          <ac:picMkLst>
            <pc:docMk/>
            <pc:sldMk cId="1015604431" sldId="270"/>
            <ac:picMk id="6" creationId="{758F5050-95E6-8259-E640-39F10217DE71}"/>
          </ac:picMkLst>
        </pc:picChg>
        <pc:picChg chg="add del mod">
          <ac:chgData name="SONALI SHUGANI" userId="S::sonali.shugani@vision.org.in::61bb5b14-f15e-4669-9f70-db08bc74e1ee" providerId="AD" clId="Web-{03FADA1E-524F-3099-CF1D-89511F7F04E4}" dt="2024-04-12T05:39:21.326" v="22"/>
          <ac:picMkLst>
            <pc:docMk/>
            <pc:sldMk cId="1015604431" sldId="270"/>
            <ac:picMk id="9" creationId="{9985238B-348A-D380-86FB-BEC4BD85D317}"/>
          </ac:picMkLst>
        </pc:picChg>
        <pc:picChg chg="add del mod">
          <ac:chgData name="SONALI SHUGANI" userId="S::sonali.shugani@vision.org.in::61bb5b14-f15e-4669-9f70-db08bc74e1ee" providerId="AD" clId="Web-{03FADA1E-524F-3099-CF1D-89511F7F04E4}" dt="2024-04-12T05:41:29.015" v="28"/>
          <ac:picMkLst>
            <pc:docMk/>
            <pc:sldMk cId="1015604431" sldId="270"/>
            <ac:picMk id="12" creationId="{3278F564-4429-CE6E-C436-F84D53711819}"/>
          </ac:picMkLst>
        </pc:picChg>
        <pc:picChg chg="add del mod">
          <ac:chgData name="SONALI SHUGANI" userId="S::sonali.shugani@vision.org.in::61bb5b14-f15e-4669-9f70-db08bc74e1ee" providerId="AD" clId="Web-{03FADA1E-524F-3099-CF1D-89511F7F04E4}" dt="2024-04-12T05:46:52.381" v="75"/>
          <ac:picMkLst>
            <pc:docMk/>
            <pc:sldMk cId="1015604431" sldId="270"/>
            <ac:picMk id="13" creationId="{F807FF85-08E0-D649-5BFF-25B3834AEC0A}"/>
          </ac:picMkLst>
        </pc:picChg>
      </pc:sldChg>
      <pc:sldChg chg="modSp">
        <pc:chgData name="SONALI SHUGANI" userId="S::sonali.shugani@vision.org.in::61bb5b14-f15e-4669-9f70-db08bc74e1ee" providerId="AD" clId="Web-{03FADA1E-524F-3099-CF1D-89511F7F04E4}" dt="2024-04-12T05:38:02.199" v="8" actId="20577"/>
        <pc:sldMkLst>
          <pc:docMk/>
          <pc:sldMk cId="4224146533" sldId="271"/>
        </pc:sldMkLst>
        <pc:spChg chg="mod">
          <ac:chgData name="SONALI SHUGANI" userId="S::sonali.shugani@vision.org.in::61bb5b14-f15e-4669-9f70-db08bc74e1ee" providerId="AD" clId="Web-{03FADA1E-524F-3099-CF1D-89511F7F04E4}" dt="2024-04-12T05:37:48.512" v="7" actId="20577"/>
          <ac:spMkLst>
            <pc:docMk/>
            <pc:sldMk cId="4224146533" sldId="271"/>
            <ac:spMk id="2" creationId="{BC547408-2625-73D4-C8D9-9A245C16131D}"/>
          </ac:spMkLst>
        </pc:spChg>
        <pc:spChg chg="mod">
          <ac:chgData name="SONALI SHUGANI" userId="S::sonali.shugani@vision.org.in::61bb5b14-f15e-4669-9f70-db08bc74e1ee" providerId="AD" clId="Web-{03FADA1E-524F-3099-CF1D-89511F7F04E4}" dt="2024-04-12T05:38:02.199" v="8" actId="20577"/>
          <ac:spMkLst>
            <pc:docMk/>
            <pc:sldMk cId="4224146533" sldId="271"/>
            <ac:spMk id="3" creationId="{B93199F9-ED04-CDB0-DABB-E9FB2227C878}"/>
          </ac:spMkLst>
        </pc:spChg>
      </pc:sldChg>
      <pc:sldChg chg="addSp delSp modSp new mod setBg">
        <pc:chgData name="SONALI SHUGANI" userId="S::sonali.shugani@vision.org.in::61bb5b14-f15e-4669-9f70-db08bc74e1ee" providerId="AD" clId="Web-{03FADA1E-524F-3099-CF1D-89511F7F04E4}" dt="2024-04-12T05:47:26.803" v="84"/>
        <pc:sldMkLst>
          <pc:docMk/>
          <pc:sldMk cId="1932571568" sldId="272"/>
        </pc:sldMkLst>
        <pc:spChg chg="del">
          <ac:chgData name="SONALI SHUGANI" userId="S::sonali.shugani@vision.org.in::61bb5b14-f15e-4669-9f70-db08bc74e1ee" providerId="AD" clId="Web-{03FADA1E-524F-3099-CF1D-89511F7F04E4}" dt="2024-04-12T05:47:26.803" v="84"/>
          <ac:spMkLst>
            <pc:docMk/>
            <pc:sldMk cId="1932571568" sldId="272"/>
            <ac:spMk id="2" creationId="{4AE8DCDD-24A4-56FF-BD71-2CBA124BE337}"/>
          </ac:spMkLst>
        </pc:spChg>
        <pc:spChg chg="del">
          <ac:chgData name="SONALI SHUGANI" userId="S::sonali.shugani@vision.org.in::61bb5b14-f15e-4669-9f70-db08bc74e1ee" providerId="AD" clId="Web-{03FADA1E-524F-3099-CF1D-89511F7F04E4}" dt="2024-04-12T05:47:23.522" v="83"/>
          <ac:spMkLst>
            <pc:docMk/>
            <pc:sldMk cId="1932571568" sldId="272"/>
            <ac:spMk id="3" creationId="{AB3EA26A-7164-0289-F9E6-79BD01051EB2}"/>
          </ac:spMkLst>
        </pc:spChg>
        <pc:spChg chg="add">
          <ac:chgData name="SONALI SHUGANI" userId="S::sonali.shugani@vision.org.in::61bb5b14-f15e-4669-9f70-db08bc74e1ee" providerId="AD" clId="Web-{03FADA1E-524F-3099-CF1D-89511F7F04E4}" dt="2024-04-12T05:47:26.803" v="84"/>
          <ac:spMkLst>
            <pc:docMk/>
            <pc:sldMk cId="1932571568" sldId="272"/>
            <ac:spMk id="9" creationId="{1E94681D-2A4C-4A8D-B9B5-31D440D0328D}"/>
          </ac:spMkLst>
        </pc:spChg>
        <pc:spChg chg="add">
          <ac:chgData name="SONALI SHUGANI" userId="S::sonali.shugani@vision.org.in::61bb5b14-f15e-4669-9f70-db08bc74e1ee" providerId="AD" clId="Web-{03FADA1E-524F-3099-CF1D-89511F7F04E4}" dt="2024-04-12T05:47:26.803" v="84"/>
          <ac:spMkLst>
            <pc:docMk/>
            <pc:sldMk cId="1932571568" sldId="272"/>
            <ac:spMk id="11" creationId="{4EC7E010-C712-408D-9787-0842AFC9F4BB}"/>
          </ac:spMkLst>
        </pc:spChg>
        <pc:spChg chg="add">
          <ac:chgData name="SONALI SHUGANI" userId="S::sonali.shugani@vision.org.in::61bb5b14-f15e-4669-9f70-db08bc74e1ee" providerId="AD" clId="Web-{03FADA1E-524F-3099-CF1D-89511F7F04E4}" dt="2024-04-12T05:47:26.803" v="84"/>
          <ac:spMkLst>
            <pc:docMk/>
            <pc:sldMk cId="1932571568" sldId="272"/>
            <ac:spMk id="13" creationId="{0503FCEF-A9BA-4991-9220-E36615FB8B53}"/>
          </ac:spMkLst>
        </pc:spChg>
        <pc:spChg chg="add">
          <ac:chgData name="SONALI SHUGANI" userId="S::sonali.shugani@vision.org.in::61bb5b14-f15e-4669-9f70-db08bc74e1ee" providerId="AD" clId="Web-{03FADA1E-524F-3099-CF1D-89511F7F04E4}" dt="2024-04-12T05:47:26.803" v="84"/>
          <ac:spMkLst>
            <pc:docMk/>
            <pc:sldMk cId="1932571568" sldId="272"/>
            <ac:spMk id="15" creationId="{9664D085-C814-4D74-BCE0-2059F0DC0434}"/>
          </ac:spMkLst>
        </pc:spChg>
        <pc:spChg chg="add">
          <ac:chgData name="SONALI SHUGANI" userId="S::sonali.shugani@vision.org.in::61bb5b14-f15e-4669-9f70-db08bc74e1ee" providerId="AD" clId="Web-{03FADA1E-524F-3099-CF1D-89511F7F04E4}" dt="2024-04-12T05:47:26.803" v="84"/>
          <ac:spMkLst>
            <pc:docMk/>
            <pc:sldMk cId="1932571568" sldId="272"/>
            <ac:spMk id="17" creationId="{DDA5539E-D8B4-4F5A-B46F-C304F5D7A847}"/>
          </ac:spMkLst>
        </pc:spChg>
        <pc:picChg chg="add mod ord">
          <ac:chgData name="SONALI SHUGANI" userId="S::sonali.shugani@vision.org.in::61bb5b14-f15e-4669-9f70-db08bc74e1ee" providerId="AD" clId="Web-{03FADA1E-524F-3099-CF1D-89511F7F04E4}" dt="2024-04-12T05:47:26.803" v="84"/>
          <ac:picMkLst>
            <pc:docMk/>
            <pc:sldMk cId="1932571568" sldId="272"/>
            <ac:picMk id="4" creationId="{0ECDB650-893E-80C1-C641-737D57EFC890}"/>
          </ac:picMkLst>
        </pc:picChg>
      </pc:sldChg>
    </pc:docChg>
  </pc:docChgLst>
  <pc:docChgLst>
    <pc:chgData name="SONALI SHUGANI" userId="S::sonali.shugani@vision.org.in::61bb5b14-f15e-4669-9f70-db08bc74e1ee" providerId="AD" clId="Web-{98B3FF42-EA2D-4B4A-7023-37C1FCB04E69}"/>
    <pc:docChg chg="delSld modSld">
      <pc:chgData name="SONALI SHUGANI" userId="S::sonali.shugani@vision.org.in::61bb5b14-f15e-4669-9f70-db08bc74e1ee" providerId="AD" clId="Web-{98B3FF42-EA2D-4B4A-7023-37C1FCB04E69}" dt="2024-04-16T05:01:36.315" v="50" actId="20577"/>
      <pc:docMkLst>
        <pc:docMk/>
      </pc:docMkLst>
      <pc:sldChg chg="addSp delSp modSp mod setBg setClrOvrMap">
        <pc:chgData name="SONALI SHUGANI" userId="S::sonali.shugani@vision.org.in::61bb5b14-f15e-4669-9f70-db08bc74e1ee" providerId="AD" clId="Web-{98B3FF42-EA2D-4B4A-7023-37C1FCB04E69}" dt="2024-04-16T05:01:36.315" v="50" actId="20577"/>
        <pc:sldMkLst>
          <pc:docMk/>
          <pc:sldMk cId="3307070728" sldId="263"/>
        </pc:sldMkLst>
        <pc:spChg chg="mod">
          <ac:chgData name="SONALI SHUGANI" userId="S::sonali.shugani@vision.org.in::61bb5b14-f15e-4669-9f70-db08bc74e1ee" providerId="AD" clId="Web-{98B3FF42-EA2D-4B4A-7023-37C1FCB04E69}" dt="2024-04-16T04:56:06.602" v="31" actId="1076"/>
          <ac:spMkLst>
            <pc:docMk/>
            <pc:sldMk cId="3307070728" sldId="263"/>
            <ac:spMk id="2" creationId="{8B3ED62C-5378-4E0C-D0B1-B3D7D60A2293}"/>
          </ac:spMkLst>
        </pc:spChg>
        <pc:spChg chg="mod">
          <ac:chgData name="SONALI SHUGANI" userId="S::sonali.shugani@vision.org.in::61bb5b14-f15e-4669-9f70-db08bc74e1ee" providerId="AD" clId="Web-{98B3FF42-EA2D-4B4A-7023-37C1FCB04E69}" dt="2024-04-16T05:01:36.315" v="50" actId="20577"/>
          <ac:spMkLst>
            <pc:docMk/>
            <pc:sldMk cId="3307070728" sldId="263"/>
            <ac:spMk id="3" creationId="{9E61CB8C-301B-E0B6-89C3-21F2C23BBF6A}"/>
          </ac:spMkLst>
        </pc:spChg>
        <pc:spChg chg="add del">
          <ac:chgData name="SONALI SHUGANI" userId="S::sonali.shugani@vision.org.in::61bb5b14-f15e-4669-9f70-db08bc74e1ee" providerId="AD" clId="Web-{98B3FF42-EA2D-4B4A-7023-37C1FCB04E69}" dt="2024-04-16T04:54:59.788" v="19"/>
          <ac:spMkLst>
            <pc:docMk/>
            <pc:sldMk cId="3307070728" sldId="263"/>
            <ac:spMk id="6" creationId="{78A66977-9B4F-4B2C-AE86-901641B90D53}"/>
          </ac:spMkLst>
        </pc:spChg>
        <pc:spChg chg="add">
          <ac:chgData name="SONALI SHUGANI" userId="S::sonali.shugani@vision.org.in::61bb5b14-f15e-4669-9f70-db08bc74e1ee" providerId="AD" clId="Web-{98B3FF42-EA2D-4B4A-7023-37C1FCB04E69}" dt="2024-04-16T04:54:59.803" v="20"/>
          <ac:spMkLst>
            <pc:docMk/>
            <pc:sldMk cId="3307070728" sldId="263"/>
            <ac:spMk id="8" creationId="{70120F84-A866-4D9F-8B1C-9120A013D654}"/>
          </ac:spMkLst>
        </pc:spChg>
        <pc:spChg chg="add">
          <ac:chgData name="SONALI SHUGANI" userId="S::sonali.shugani@vision.org.in::61bb5b14-f15e-4669-9f70-db08bc74e1ee" providerId="AD" clId="Web-{98B3FF42-EA2D-4B4A-7023-37C1FCB04E69}" dt="2024-04-16T04:54:59.803" v="20"/>
          <ac:spMkLst>
            <pc:docMk/>
            <pc:sldMk cId="3307070728" sldId="263"/>
            <ac:spMk id="10" creationId="{252FEFEF-6AC0-46B6-AC09-11FC56196FA4}"/>
          </ac:spMkLst>
        </pc:spChg>
        <pc:picChg chg="add del">
          <ac:chgData name="SONALI SHUGANI" userId="S::sonali.shugani@vision.org.in::61bb5b14-f15e-4669-9f70-db08bc74e1ee" providerId="AD" clId="Web-{98B3FF42-EA2D-4B4A-7023-37C1FCB04E69}" dt="2024-04-16T04:54:59.788" v="19"/>
          <ac:picMkLst>
            <pc:docMk/>
            <pc:sldMk cId="3307070728" sldId="263"/>
            <ac:picMk id="5" creationId="{2EE87A08-A5EB-5E4A-501B-F9E42E422858}"/>
          </ac:picMkLst>
        </pc:picChg>
      </pc:sldChg>
      <pc:sldChg chg="modSp">
        <pc:chgData name="SONALI SHUGANI" userId="S::sonali.shugani@vision.org.in::61bb5b14-f15e-4669-9f70-db08bc74e1ee" providerId="AD" clId="Web-{98B3FF42-EA2D-4B4A-7023-37C1FCB04E69}" dt="2024-04-16T04:54:29.505" v="17" actId="20577"/>
        <pc:sldMkLst>
          <pc:docMk/>
          <pc:sldMk cId="1015604431" sldId="270"/>
        </pc:sldMkLst>
        <pc:spChg chg="mod">
          <ac:chgData name="SONALI SHUGANI" userId="S::sonali.shugani@vision.org.in::61bb5b14-f15e-4669-9f70-db08bc74e1ee" providerId="AD" clId="Web-{98B3FF42-EA2D-4B4A-7023-37C1FCB04E69}" dt="2024-04-16T04:54:29.505" v="17" actId="20577"/>
          <ac:spMkLst>
            <pc:docMk/>
            <pc:sldMk cId="1015604431" sldId="270"/>
            <ac:spMk id="3" creationId="{C751A393-8D8E-BDEE-5EC0-88FDD3256BF1}"/>
          </ac:spMkLst>
        </pc:spChg>
      </pc:sldChg>
      <pc:sldChg chg="modSp">
        <pc:chgData name="SONALI SHUGANI" userId="S::sonali.shugani@vision.org.in::61bb5b14-f15e-4669-9f70-db08bc74e1ee" providerId="AD" clId="Web-{98B3FF42-EA2D-4B4A-7023-37C1FCB04E69}" dt="2024-04-16T04:53:50.317" v="10" actId="20577"/>
        <pc:sldMkLst>
          <pc:docMk/>
          <pc:sldMk cId="648507569" sldId="274"/>
        </pc:sldMkLst>
        <pc:spChg chg="mod">
          <ac:chgData name="SONALI SHUGANI" userId="S::sonali.shugani@vision.org.in::61bb5b14-f15e-4669-9f70-db08bc74e1ee" providerId="AD" clId="Web-{98B3FF42-EA2D-4B4A-7023-37C1FCB04E69}" dt="2024-04-16T04:53:50.317" v="10" actId="20577"/>
          <ac:spMkLst>
            <pc:docMk/>
            <pc:sldMk cId="648507569" sldId="274"/>
            <ac:spMk id="2" creationId="{F88402DA-1D33-DF7F-2018-C4A30EDDA4FE}"/>
          </ac:spMkLst>
        </pc:spChg>
      </pc:sldChg>
      <pc:sldChg chg="modSp">
        <pc:chgData name="SONALI SHUGANI" userId="S::sonali.shugani@vision.org.in::61bb5b14-f15e-4669-9f70-db08bc74e1ee" providerId="AD" clId="Web-{98B3FF42-EA2D-4B4A-7023-37C1FCB04E69}" dt="2024-04-16T04:59:21.170" v="45" actId="20577"/>
        <pc:sldMkLst>
          <pc:docMk/>
          <pc:sldMk cId="1210760640" sldId="276"/>
        </pc:sldMkLst>
        <pc:spChg chg="mod">
          <ac:chgData name="SONALI SHUGANI" userId="S::sonali.shugani@vision.org.in::61bb5b14-f15e-4669-9f70-db08bc74e1ee" providerId="AD" clId="Web-{98B3FF42-EA2D-4B4A-7023-37C1FCB04E69}" dt="2024-04-16T04:53:42.770" v="9" actId="20577"/>
          <ac:spMkLst>
            <pc:docMk/>
            <pc:sldMk cId="1210760640" sldId="276"/>
            <ac:spMk id="2" creationId="{F5D86E27-51A5-9467-7908-31B035F6ED41}"/>
          </ac:spMkLst>
        </pc:spChg>
        <pc:spChg chg="mod">
          <ac:chgData name="SONALI SHUGANI" userId="S::sonali.shugani@vision.org.in::61bb5b14-f15e-4669-9f70-db08bc74e1ee" providerId="AD" clId="Web-{98B3FF42-EA2D-4B4A-7023-37C1FCB04E69}" dt="2024-04-16T04:59:21.170" v="45" actId="20577"/>
          <ac:spMkLst>
            <pc:docMk/>
            <pc:sldMk cId="1210760640" sldId="276"/>
            <ac:spMk id="3" creationId="{694F7E2C-409E-17F1-21FF-4B477DCB4162}"/>
          </ac:spMkLst>
        </pc:spChg>
      </pc:sldChg>
      <pc:sldChg chg="modSp">
        <pc:chgData name="SONALI SHUGANI" userId="S::sonali.shugani@vision.org.in::61bb5b14-f15e-4669-9f70-db08bc74e1ee" providerId="AD" clId="Web-{98B3FF42-EA2D-4B4A-7023-37C1FCB04E69}" dt="2024-04-16T04:52:51.127" v="4" actId="20577"/>
        <pc:sldMkLst>
          <pc:docMk/>
          <pc:sldMk cId="3611331641" sldId="279"/>
        </pc:sldMkLst>
        <pc:spChg chg="mod">
          <ac:chgData name="SONALI SHUGANI" userId="S::sonali.shugani@vision.org.in::61bb5b14-f15e-4669-9f70-db08bc74e1ee" providerId="AD" clId="Web-{98B3FF42-EA2D-4B4A-7023-37C1FCB04E69}" dt="2024-04-16T04:52:51.127" v="4" actId="20577"/>
          <ac:spMkLst>
            <pc:docMk/>
            <pc:sldMk cId="3611331641" sldId="279"/>
            <ac:spMk id="2" creationId="{F31EB4F5-E070-4056-B80D-9367AB25FA81}"/>
          </ac:spMkLst>
        </pc:spChg>
        <pc:spChg chg="mod">
          <ac:chgData name="SONALI SHUGANI" userId="S::sonali.shugani@vision.org.in::61bb5b14-f15e-4669-9f70-db08bc74e1ee" providerId="AD" clId="Web-{98B3FF42-EA2D-4B4A-7023-37C1FCB04E69}" dt="2024-04-16T04:52:44.284" v="3" actId="20577"/>
          <ac:spMkLst>
            <pc:docMk/>
            <pc:sldMk cId="3611331641" sldId="279"/>
            <ac:spMk id="3" creationId="{3A732137-265A-FCD7-3A5F-5E450D990978}"/>
          </ac:spMkLst>
        </pc:spChg>
      </pc:sldChg>
      <pc:sldChg chg="modSp">
        <pc:chgData name="SONALI SHUGANI" userId="S::sonali.shugani@vision.org.in::61bb5b14-f15e-4669-9f70-db08bc74e1ee" providerId="AD" clId="Web-{98B3FF42-EA2D-4B4A-7023-37C1FCB04E69}" dt="2024-04-16T04:58:26.419" v="43" actId="14100"/>
        <pc:sldMkLst>
          <pc:docMk/>
          <pc:sldMk cId="4107252140" sldId="280"/>
        </pc:sldMkLst>
        <pc:spChg chg="mod">
          <ac:chgData name="SONALI SHUGANI" userId="S::sonali.shugani@vision.org.in::61bb5b14-f15e-4669-9f70-db08bc74e1ee" providerId="AD" clId="Web-{98B3FF42-EA2D-4B4A-7023-37C1FCB04E69}" dt="2024-04-16T04:53:00.518" v="5" actId="20577"/>
          <ac:spMkLst>
            <pc:docMk/>
            <pc:sldMk cId="4107252140" sldId="280"/>
            <ac:spMk id="2" creationId="{3C9CB80A-CF9E-450A-9566-A2CB01C4861C}"/>
          </ac:spMkLst>
        </pc:spChg>
        <pc:spChg chg="mod">
          <ac:chgData name="SONALI SHUGANI" userId="S::sonali.shugani@vision.org.in::61bb5b14-f15e-4669-9f70-db08bc74e1ee" providerId="AD" clId="Web-{98B3FF42-EA2D-4B4A-7023-37C1FCB04E69}" dt="2024-04-16T04:58:26.419" v="43" actId="14100"/>
          <ac:spMkLst>
            <pc:docMk/>
            <pc:sldMk cId="4107252140" sldId="280"/>
            <ac:spMk id="3" creationId="{135A8C24-B9D8-D418-CEA3-6FBA155CD28D}"/>
          </ac:spMkLst>
        </pc:spChg>
      </pc:sldChg>
      <pc:sldChg chg="modSp">
        <pc:chgData name="SONALI SHUGANI" userId="S::sonali.shugani@vision.org.in::61bb5b14-f15e-4669-9f70-db08bc74e1ee" providerId="AD" clId="Web-{98B3FF42-EA2D-4B4A-7023-37C1FCB04E69}" dt="2024-04-16T04:57:56.605" v="39" actId="20577"/>
        <pc:sldMkLst>
          <pc:docMk/>
          <pc:sldMk cId="52942479" sldId="281"/>
        </pc:sldMkLst>
        <pc:spChg chg="mod">
          <ac:chgData name="SONALI SHUGANI" userId="S::sonali.shugani@vision.org.in::61bb5b14-f15e-4669-9f70-db08bc74e1ee" providerId="AD" clId="Web-{98B3FF42-EA2D-4B4A-7023-37C1FCB04E69}" dt="2024-04-16T04:53:09.472" v="6" actId="20577"/>
          <ac:spMkLst>
            <pc:docMk/>
            <pc:sldMk cId="52942479" sldId="281"/>
            <ac:spMk id="2" creationId="{67B68DDD-E24A-FC40-9FA4-00286B482AE5}"/>
          </ac:spMkLst>
        </pc:spChg>
        <pc:spChg chg="mod">
          <ac:chgData name="SONALI SHUGANI" userId="S::sonali.shugani@vision.org.in::61bb5b14-f15e-4669-9f70-db08bc74e1ee" providerId="AD" clId="Web-{98B3FF42-EA2D-4B4A-7023-37C1FCB04E69}" dt="2024-04-16T04:57:56.605" v="39" actId="20577"/>
          <ac:spMkLst>
            <pc:docMk/>
            <pc:sldMk cId="52942479" sldId="281"/>
            <ac:spMk id="3" creationId="{C8E55C0A-3159-6A85-32D6-9D41B8AD378C}"/>
          </ac:spMkLst>
        </pc:spChg>
      </pc:sldChg>
      <pc:sldChg chg="modSp">
        <pc:chgData name="SONALI SHUGANI" userId="S::sonali.shugani@vision.org.in::61bb5b14-f15e-4669-9f70-db08bc74e1ee" providerId="AD" clId="Web-{98B3FF42-EA2D-4B4A-7023-37C1FCB04E69}" dt="2024-04-16T04:53:29.097" v="8" actId="20577"/>
        <pc:sldMkLst>
          <pc:docMk/>
          <pc:sldMk cId="2762546881" sldId="282"/>
        </pc:sldMkLst>
        <pc:spChg chg="mod">
          <ac:chgData name="SONALI SHUGANI" userId="S::sonali.shugani@vision.org.in::61bb5b14-f15e-4669-9f70-db08bc74e1ee" providerId="AD" clId="Web-{98B3FF42-EA2D-4B4A-7023-37C1FCB04E69}" dt="2024-04-16T04:53:29.097" v="8" actId="20577"/>
          <ac:spMkLst>
            <pc:docMk/>
            <pc:sldMk cId="2762546881" sldId="282"/>
            <ac:spMk id="2" creationId="{AA63F98D-D4A2-0C6C-B252-91A20A04B92B}"/>
          </ac:spMkLst>
        </pc:spChg>
      </pc:sldChg>
      <pc:sldChg chg="modSp">
        <pc:chgData name="SONALI SHUGANI" userId="S::sonali.shugani@vision.org.in::61bb5b14-f15e-4669-9f70-db08bc74e1ee" providerId="AD" clId="Web-{98B3FF42-EA2D-4B4A-7023-37C1FCB04E69}" dt="2024-04-16T04:53:17.534" v="7" actId="20577"/>
        <pc:sldMkLst>
          <pc:docMk/>
          <pc:sldMk cId="2145137951" sldId="283"/>
        </pc:sldMkLst>
        <pc:spChg chg="mod">
          <ac:chgData name="SONALI SHUGANI" userId="S::sonali.shugani@vision.org.in::61bb5b14-f15e-4669-9f70-db08bc74e1ee" providerId="AD" clId="Web-{98B3FF42-EA2D-4B4A-7023-37C1FCB04E69}" dt="2024-04-16T04:53:17.534" v="7" actId="20577"/>
          <ac:spMkLst>
            <pc:docMk/>
            <pc:sldMk cId="2145137951" sldId="283"/>
            <ac:spMk id="2" creationId="{B5B7A9B2-0DBB-5EA3-1DE2-A38368568C7F}"/>
          </ac:spMkLst>
        </pc:spChg>
      </pc:sldChg>
      <pc:sldChg chg="del">
        <pc:chgData name="SONALI SHUGANI" userId="S::sonali.shugani@vision.org.in::61bb5b14-f15e-4669-9f70-db08bc74e1ee" providerId="AD" clId="Web-{98B3FF42-EA2D-4B4A-7023-37C1FCB04E69}" dt="2024-04-16T04:51:33.672" v="0"/>
        <pc:sldMkLst>
          <pc:docMk/>
          <pc:sldMk cId="2412901264" sldId="284"/>
        </pc:sldMkLst>
      </pc:sldChg>
    </pc:docChg>
  </pc:docChgLst>
  <pc:docChgLst>
    <pc:chgData name="SONALI SHUGANI" userId="S::sonali.shugani@vision.org.in::61bb5b14-f15e-4669-9f70-db08bc74e1ee" providerId="AD" clId="Web-{2AFD80D8-DDAC-9F46-BFA2-24D8B498E9E5}"/>
    <pc:docChg chg="addSld modSld addMainMaster delMainMaster">
      <pc:chgData name="SONALI SHUGANI" userId="S::sonali.shugani@vision.org.in::61bb5b14-f15e-4669-9f70-db08bc74e1ee" providerId="AD" clId="Web-{2AFD80D8-DDAC-9F46-BFA2-24D8B498E9E5}" dt="2024-04-04T10:31:46.552" v="141" actId="20577"/>
      <pc:docMkLst>
        <pc:docMk/>
      </pc:docMkLst>
      <pc:sldChg chg="addSp delSp modSp mod setBg modClrScheme setClrOvrMap chgLayout">
        <pc:chgData name="SONALI SHUGANI" userId="S::sonali.shugani@vision.org.in::61bb5b14-f15e-4669-9f70-db08bc74e1ee" providerId="AD" clId="Web-{2AFD80D8-DDAC-9F46-BFA2-24D8B498E9E5}" dt="2024-04-04T10:08:21.270" v="35"/>
        <pc:sldMkLst>
          <pc:docMk/>
          <pc:sldMk cId="109857222" sldId="256"/>
        </pc:sldMkLst>
        <pc:spChg chg="mod">
          <ac:chgData name="SONALI SHUGANI" userId="S::sonali.shugani@vision.org.in::61bb5b14-f15e-4669-9f70-db08bc74e1ee" providerId="AD" clId="Web-{2AFD80D8-DDAC-9F46-BFA2-24D8B498E9E5}" dt="2024-04-04T10:07:53.832" v="33"/>
          <ac:spMkLst>
            <pc:docMk/>
            <pc:sldMk cId="109857222" sldId="256"/>
            <ac:spMk id="2" creationId="{00000000-0000-0000-0000-000000000000}"/>
          </ac:spMkLst>
        </pc:spChg>
        <pc:spChg chg="mod">
          <ac:chgData name="SONALI SHUGANI" userId="S::sonali.shugani@vision.org.in::61bb5b14-f15e-4669-9f70-db08bc74e1ee" providerId="AD" clId="Web-{2AFD80D8-DDAC-9F46-BFA2-24D8B498E9E5}" dt="2024-04-04T10:07:53.832" v="33"/>
          <ac:spMkLst>
            <pc:docMk/>
            <pc:sldMk cId="109857222" sldId="256"/>
            <ac:spMk id="3" creationId="{00000000-0000-0000-0000-000000000000}"/>
          </ac:spMkLst>
        </pc:spChg>
        <pc:spChg chg="add del">
          <ac:chgData name="SONALI SHUGANI" userId="S::sonali.shugani@vision.org.in::61bb5b14-f15e-4669-9f70-db08bc74e1ee" providerId="AD" clId="Web-{2AFD80D8-DDAC-9F46-BFA2-24D8B498E9E5}" dt="2024-04-04T10:07:53.832" v="33"/>
          <ac:spMkLst>
            <pc:docMk/>
            <pc:sldMk cId="109857222" sldId="256"/>
            <ac:spMk id="9" creationId="{0B243D86-12F0-453D-A6EB-74BDD2269252}"/>
          </ac:spMkLst>
        </pc:spChg>
        <pc:spChg chg="add ord">
          <ac:chgData name="SONALI SHUGANI" userId="S::sonali.shugani@vision.org.in::61bb5b14-f15e-4669-9f70-db08bc74e1ee" providerId="AD" clId="Web-{2AFD80D8-DDAC-9F46-BFA2-24D8B498E9E5}" dt="2024-04-04T10:08:21.270" v="35"/>
          <ac:spMkLst>
            <pc:docMk/>
            <pc:sldMk cId="109857222" sldId="256"/>
            <ac:spMk id="16" creationId="{DB4A12B6-EF0D-43E8-8C17-4FAD4D2766E4}"/>
          </ac:spMkLst>
        </pc:spChg>
        <pc:spChg chg="add">
          <ac:chgData name="SONALI SHUGANI" userId="S::sonali.shugani@vision.org.in::61bb5b14-f15e-4669-9f70-db08bc74e1ee" providerId="AD" clId="Web-{2AFD80D8-DDAC-9F46-BFA2-24D8B498E9E5}" dt="2024-04-04T10:07:53.832" v="33"/>
          <ac:spMkLst>
            <pc:docMk/>
            <pc:sldMk cId="109857222" sldId="256"/>
            <ac:spMk id="18" creationId="{AE107525-0C02-447F-8A3F-553320A7230E}"/>
          </ac:spMkLst>
        </pc:spChg>
        <pc:spChg chg="add">
          <ac:chgData name="SONALI SHUGANI" userId="S::sonali.shugani@vision.org.in::61bb5b14-f15e-4669-9f70-db08bc74e1ee" providerId="AD" clId="Web-{2AFD80D8-DDAC-9F46-BFA2-24D8B498E9E5}" dt="2024-04-04T10:07:53.832" v="33"/>
          <ac:spMkLst>
            <pc:docMk/>
            <pc:sldMk cId="109857222" sldId="256"/>
            <ac:spMk id="20" creationId="{AB7A42E3-05D8-4A0B-9D4E-20EF581E57C0}"/>
          </ac:spMkLst>
        </pc:spChg>
        <pc:picChg chg="add mod ord">
          <ac:chgData name="SONALI SHUGANI" userId="S::sonali.shugani@vision.org.in::61bb5b14-f15e-4669-9f70-db08bc74e1ee" providerId="AD" clId="Web-{2AFD80D8-DDAC-9F46-BFA2-24D8B498E9E5}" dt="2024-04-04T10:07:53.832" v="33"/>
          <ac:picMkLst>
            <pc:docMk/>
            <pc:sldMk cId="109857222" sldId="256"/>
            <ac:picMk id="4" creationId="{7166E582-45A1-B620-3D0D-BEAEA2871EA0}"/>
          </ac:picMkLst>
        </pc:picChg>
        <pc:cxnChg chg="add del ord">
          <ac:chgData name="SONALI SHUGANI" userId="S::sonali.shugani@vision.org.in::61bb5b14-f15e-4669-9f70-db08bc74e1ee" providerId="AD" clId="Web-{2AFD80D8-DDAC-9F46-BFA2-24D8B498E9E5}" dt="2024-04-04T10:07:53.832" v="33"/>
          <ac:cxnSpMkLst>
            <pc:docMk/>
            <pc:sldMk cId="109857222" sldId="256"/>
            <ac:cxnSpMk id="11" creationId="{B0AA360F-DECB-4836-8FB6-22C4BC3FB02D}"/>
          </ac:cxnSpMkLst>
        </pc:cxnChg>
        <pc:cxnChg chg="add">
          <ac:chgData name="SONALI SHUGANI" userId="S::sonali.shugani@vision.org.in::61bb5b14-f15e-4669-9f70-db08bc74e1ee" providerId="AD" clId="Web-{2AFD80D8-DDAC-9F46-BFA2-24D8B498E9E5}" dt="2024-04-04T10:07:53.832" v="33"/>
          <ac:cxnSpMkLst>
            <pc:docMk/>
            <pc:sldMk cId="109857222" sldId="256"/>
            <ac:cxnSpMk id="22" creationId="{6EE9A54B-189D-4645-8254-FDC4210EC6DB}"/>
          </ac:cxnSpMkLst>
        </pc:cxnChg>
        <pc:cxnChg chg="add">
          <ac:chgData name="SONALI SHUGANI" userId="S::sonali.shugani@vision.org.in::61bb5b14-f15e-4669-9f70-db08bc74e1ee" providerId="AD" clId="Web-{2AFD80D8-DDAC-9F46-BFA2-24D8B498E9E5}" dt="2024-04-04T10:07:53.832" v="33"/>
          <ac:cxnSpMkLst>
            <pc:docMk/>
            <pc:sldMk cId="109857222" sldId="256"/>
            <ac:cxnSpMk id="24" creationId="{511CE48F-D5E4-4520-AF1E-8F85CFBDA596}"/>
          </ac:cxnSpMkLst>
        </pc:cxnChg>
        <pc:cxnChg chg="add">
          <ac:chgData name="SONALI SHUGANI" userId="S::sonali.shugani@vision.org.in::61bb5b14-f15e-4669-9f70-db08bc74e1ee" providerId="AD" clId="Web-{2AFD80D8-DDAC-9F46-BFA2-24D8B498E9E5}" dt="2024-04-04T10:07:53.832" v="33"/>
          <ac:cxnSpMkLst>
            <pc:docMk/>
            <pc:sldMk cId="109857222" sldId="256"/>
            <ac:cxnSpMk id="26" creationId="{41448851-39AD-4943-BF9C-C50704E08377}"/>
          </ac:cxnSpMkLst>
        </pc:cxnChg>
      </pc:sldChg>
      <pc:sldChg chg="addSp delSp modSp new">
        <pc:chgData name="SONALI SHUGANI" userId="S::sonali.shugani@vision.org.in::61bb5b14-f15e-4669-9f70-db08bc74e1ee" providerId="AD" clId="Web-{2AFD80D8-DDAC-9F46-BFA2-24D8B498E9E5}" dt="2024-04-04T10:26:33.404" v="70"/>
        <pc:sldMkLst>
          <pc:docMk/>
          <pc:sldMk cId="3437111183" sldId="257"/>
        </pc:sldMkLst>
        <pc:spChg chg="mod">
          <ac:chgData name="SONALI SHUGANI" userId="S::sonali.shugani@vision.org.in::61bb5b14-f15e-4669-9f70-db08bc74e1ee" providerId="AD" clId="Web-{2AFD80D8-DDAC-9F46-BFA2-24D8B498E9E5}" dt="2024-04-04T10:25:29.496" v="68" actId="20577"/>
          <ac:spMkLst>
            <pc:docMk/>
            <pc:sldMk cId="3437111183" sldId="257"/>
            <ac:spMk id="2" creationId="{9ED7D423-930C-165C-0692-8EE4379B4B20}"/>
          </ac:spMkLst>
        </pc:spChg>
        <pc:spChg chg="mod">
          <ac:chgData name="SONALI SHUGANI" userId="S::sonali.shugani@vision.org.in::61bb5b14-f15e-4669-9f70-db08bc74e1ee" providerId="AD" clId="Web-{2AFD80D8-DDAC-9F46-BFA2-24D8B498E9E5}" dt="2024-04-04T10:24:07.166" v="66" actId="20577"/>
          <ac:spMkLst>
            <pc:docMk/>
            <pc:sldMk cId="3437111183" sldId="257"/>
            <ac:spMk id="3" creationId="{4E3B4C31-952E-6CB7-FF99-DBAF9CB219D7}"/>
          </ac:spMkLst>
        </pc:spChg>
        <pc:picChg chg="add del mod">
          <ac:chgData name="SONALI SHUGANI" userId="S::sonali.shugani@vision.org.in::61bb5b14-f15e-4669-9f70-db08bc74e1ee" providerId="AD" clId="Web-{2AFD80D8-DDAC-9F46-BFA2-24D8B498E9E5}" dt="2024-04-04T10:26:33.404" v="70"/>
          <ac:picMkLst>
            <pc:docMk/>
            <pc:sldMk cId="3437111183" sldId="257"/>
            <ac:picMk id="4" creationId="{A1EB1B5D-80FB-A816-E1DE-132A55553B29}"/>
          </ac:picMkLst>
        </pc:picChg>
      </pc:sldChg>
      <pc:sldChg chg="addSp delSp modSp new mod setBg setClrOvrMap">
        <pc:chgData name="SONALI SHUGANI" userId="S::sonali.shugani@vision.org.in::61bb5b14-f15e-4669-9f70-db08bc74e1ee" providerId="AD" clId="Web-{2AFD80D8-DDAC-9F46-BFA2-24D8B498E9E5}" dt="2024-04-04T10:31:46.552" v="141" actId="20577"/>
        <pc:sldMkLst>
          <pc:docMk/>
          <pc:sldMk cId="767767966" sldId="258"/>
        </pc:sldMkLst>
        <pc:spChg chg="mod ord">
          <ac:chgData name="SONALI SHUGANI" userId="S::sonali.shugani@vision.org.in::61bb5b14-f15e-4669-9f70-db08bc74e1ee" providerId="AD" clId="Web-{2AFD80D8-DDAC-9F46-BFA2-24D8B498E9E5}" dt="2024-04-04T10:31:46.552" v="141" actId="20577"/>
          <ac:spMkLst>
            <pc:docMk/>
            <pc:sldMk cId="767767966" sldId="258"/>
            <ac:spMk id="2" creationId="{B83EE2B5-3098-9AF7-48CB-58BB1102DBBF}"/>
          </ac:spMkLst>
        </pc:spChg>
        <pc:spChg chg="del">
          <ac:chgData name="SONALI SHUGANI" userId="S::sonali.shugani@vision.org.in::61bb5b14-f15e-4669-9f70-db08bc74e1ee" providerId="AD" clId="Web-{2AFD80D8-DDAC-9F46-BFA2-24D8B498E9E5}" dt="2024-04-04T10:26:38.170" v="71"/>
          <ac:spMkLst>
            <pc:docMk/>
            <pc:sldMk cId="767767966" sldId="258"/>
            <ac:spMk id="3" creationId="{4743126E-F879-BFED-FBC9-5A1BEC9B3589}"/>
          </ac:spMkLst>
        </pc:spChg>
        <pc:spChg chg="add del">
          <ac:chgData name="SONALI SHUGANI" userId="S::sonali.shugani@vision.org.in::61bb5b14-f15e-4669-9f70-db08bc74e1ee" providerId="AD" clId="Web-{2AFD80D8-DDAC-9F46-BFA2-24D8B498E9E5}" dt="2024-04-04T10:29:47.783" v="119"/>
          <ac:spMkLst>
            <pc:docMk/>
            <pc:sldMk cId="767767966" sldId="258"/>
            <ac:spMk id="6" creationId="{282E2A95-1A08-4118-83C6-B1CA5648E075}"/>
          </ac:spMkLst>
        </pc:spChg>
        <pc:spChg chg="add">
          <ac:chgData name="SONALI SHUGANI" userId="S::sonali.shugani@vision.org.in::61bb5b14-f15e-4669-9f70-db08bc74e1ee" providerId="AD" clId="Web-{2AFD80D8-DDAC-9F46-BFA2-24D8B498E9E5}" dt="2024-04-04T10:29:31.845" v="117"/>
          <ac:spMkLst>
            <pc:docMk/>
            <pc:sldMk cId="767767966" sldId="258"/>
            <ac:spMk id="7" creationId="{2FFEFC7E-85EE-4AC9-A351-FBEB13A1D622}"/>
          </ac:spMkLst>
        </pc:spChg>
        <pc:spChg chg="add del">
          <ac:chgData name="SONALI SHUGANI" userId="S::sonali.shugani@vision.org.in::61bb5b14-f15e-4669-9f70-db08bc74e1ee" providerId="AD" clId="Web-{2AFD80D8-DDAC-9F46-BFA2-24D8B498E9E5}" dt="2024-04-04T10:29:52.549" v="120"/>
          <ac:spMkLst>
            <pc:docMk/>
            <pc:sldMk cId="767767966" sldId="258"/>
            <ac:spMk id="8" creationId="{99812933-1127-0116-89C1-81ECF8CD9D25}"/>
          </ac:spMkLst>
        </pc:spChg>
        <pc:spChg chg="add del">
          <ac:chgData name="SONALI SHUGANI" userId="S::sonali.shugani@vision.org.in::61bb5b14-f15e-4669-9f70-db08bc74e1ee" providerId="AD" clId="Web-{2AFD80D8-DDAC-9F46-BFA2-24D8B498E9E5}" dt="2024-04-04T10:29:27.908" v="116"/>
          <ac:spMkLst>
            <pc:docMk/>
            <pc:sldMk cId="767767966" sldId="258"/>
            <ac:spMk id="9" creationId="{904DB13E-F722-4ED6-BB00-556651E95281}"/>
          </ac:spMkLst>
        </pc:spChg>
        <pc:spChg chg="add">
          <ac:chgData name="SONALI SHUGANI" userId="S::sonali.shugani@vision.org.in::61bb5b14-f15e-4669-9f70-db08bc74e1ee" providerId="AD" clId="Web-{2AFD80D8-DDAC-9F46-BFA2-24D8B498E9E5}" dt="2024-04-04T10:29:31.845" v="117"/>
          <ac:spMkLst>
            <pc:docMk/>
            <pc:sldMk cId="767767966" sldId="258"/>
            <ac:spMk id="10" creationId="{CB2511BB-FC4C-45F3-94EB-661D6806C942}"/>
          </ac:spMkLst>
        </pc:spChg>
        <pc:spChg chg="add del">
          <ac:chgData name="SONALI SHUGANI" userId="S::sonali.shugani@vision.org.in::61bb5b14-f15e-4669-9f70-db08bc74e1ee" providerId="AD" clId="Web-{2AFD80D8-DDAC-9F46-BFA2-24D8B498E9E5}" dt="2024-04-04T10:29:27.908" v="116"/>
          <ac:spMkLst>
            <pc:docMk/>
            <pc:sldMk cId="767767966" sldId="258"/>
            <ac:spMk id="11" creationId="{1419E3D9-C5FB-41A9-B6D2-DFB210BB6211}"/>
          </ac:spMkLst>
        </pc:spChg>
        <pc:spChg chg="add">
          <ac:chgData name="SONALI SHUGANI" userId="S::sonali.shugani@vision.org.in::61bb5b14-f15e-4669-9f70-db08bc74e1ee" providerId="AD" clId="Web-{2AFD80D8-DDAC-9F46-BFA2-24D8B498E9E5}" dt="2024-04-04T10:29:31.845" v="117"/>
          <ac:spMkLst>
            <pc:docMk/>
            <pc:sldMk cId="767767966" sldId="258"/>
            <ac:spMk id="12" creationId="{68DC0EC7-60EA-4BD3-BC04-D547DE1B2891}"/>
          </ac:spMkLst>
        </pc:spChg>
        <pc:spChg chg="add del">
          <ac:chgData name="SONALI SHUGANI" userId="S::sonali.shugani@vision.org.in::61bb5b14-f15e-4669-9f70-db08bc74e1ee" providerId="AD" clId="Web-{2AFD80D8-DDAC-9F46-BFA2-24D8B498E9E5}" dt="2024-04-04T10:29:27.908" v="116"/>
          <ac:spMkLst>
            <pc:docMk/>
            <pc:sldMk cId="767767966" sldId="258"/>
            <ac:spMk id="13" creationId="{367909BF-1DF7-4ACE-8F58-6CF719BB27E5}"/>
          </ac:spMkLst>
        </pc:spChg>
        <pc:spChg chg="add del">
          <ac:chgData name="SONALI SHUGANI" userId="S::sonali.shugani@vision.org.in::61bb5b14-f15e-4669-9f70-db08bc74e1ee" providerId="AD" clId="Web-{2AFD80D8-DDAC-9F46-BFA2-24D8B498E9E5}" dt="2024-04-04T10:29:27.908" v="116"/>
          <ac:spMkLst>
            <pc:docMk/>
            <pc:sldMk cId="767767966" sldId="258"/>
            <ac:spMk id="15" creationId="{89E8BEDB-0BBC-4F21-9CFB-8530D664C343}"/>
          </ac:spMkLst>
        </pc:spChg>
        <pc:spChg chg="add del">
          <ac:chgData name="SONALI SHUGANI" userId="S::sonali.shugani@vision.org.in::61bb5b14-f15e-4669-9f70-db08bc74e1ee" providerId="AD" clId="Web-{2AFD80D8-DDAC-9F46-BFA2-24D8B498E9E5}" dt="2024-04-04T10:29:27.908" v="116"/>
          <ac:spMkLst>
            <pc:docMk/>
            <pc:sldMk cId="767767966" sldId="258"/>
            <ac:spMk id="22" creationId="{420551B3-B4DA-48EE-988C-4FAEAEB5CE98}"/>
          </ac:spMkLst>
        </pc:spChg>
        <pc:spChg chg="add del">
          <ac:chgData name="SONALI SHUGANI" userId="S::sonali.shugani@vision.org.in::61bb5b14-f15e-4669-9f70-db08bc74e1ee" providerId="AD" clId="Web-{2AFD80D8-DDAC-9F46-BFA2-24D8B498E9E5}" dt="2024-04-04T10:29:27.908" v="116"/>
          <ac:spMkLst>
            <pc:docMk/>
            <pc:sldMk cId="767767966" sldId="258"/>
            <ac:spMk id="24" creationId="{DFFCFB47-3C9E-4532-8065-D3633A77B650}"/>
          </ac:spMkLst>
        </pc:spChg>
        <pc:spChg chg="add del">
          <ac:chgData name="SONALI SHUGANI" userId="S::sonali.shugani@vision.org.in::61bb5b14-f15e-4669-9f70-db08bc74e1ee" providerId="AD" clId="Web-{2AFD80D8-DDAC-9F46-BFA2-24D8B498E9E5}" dt="2024-04-04T10:29:27.908" v="116"/>
          <ac:spMkLst>
            <pc:docMk/>
            <pc:sldMk cId="767767966" sldId="258"/>
            <ac:spMk id="26" creationId="{467A625B-A166-4C03-ADD8-0535D71834D6}"/>
          </ac:spMkLst>
        </pc:spChg>
        <pc:spChg chg="add del">
          <ac:chgData name="SONALI SHUGANI" userId="S::sonali.shugani@vision.org.in::61bb5b14-f15e-4669-9f70-db08bc74e1ee" providerId="AD" clId="Web-{2AFD80D8-DDAC-9F46-BFA2-24D8B498E9E5}" dt="2024-04-04T10:29:27.908" v="116"/>
          <ac:spMkLst>
            <pc:docMk/>
            <pc:sldMk cId="767767966" sldId="258"/>
            <ac:spMk id="28" creationId="{C35A5F97-C3A9-4101-8F5C-06E22105A0CE}"/>
          </ac:spMkLst>
        </pc:spChg>
        <pc:spChg chg="add del">
          <ac:chgData name="SONALI SHUGANI" userId="S::sonali.shugani@vision.org.in::61bb5b14-f15e-4669-9f70-db08bc74e1ee" providerId="AD" clId="Web-{2AFD80D8-DDAC-9F46-BFA2-24D8B498E9E5}" dt="2024-04-04T10:29:27.908" v="116"/>
          <ac:spMkLst>
            <pc:docMk/>
            <pc:sldMk cId="767767966" sldId="258"/>
            <ac:spMk id="30" creationId="{00239F34-0E2D-4746-AAA9-920BD6063237}"/>
          </ac:spMkLst>
        </pc:spChg>
        <pc:spChg chg="add del">
          <ac:chgData name="SONALI SHUGANI" userId="S::sonali.shugani@vision.org.in::61bb5b14-f15e-4669-9f70-db08bc74e1ee" providerId="AD" clId="Web-{2AFD80D8-DDAC-9F46-BFA2-24D8B498E9E5}" dt="2024-04-04T10:29:27.908" v="116"/>
          <ac:spMkLst>
            <pc:docMk/>
            <pc:sldMk cId="767767966" sldId="258"/>
            <ac:spMk id="38" creationId="{344EF4DE-2334-4B49-8DC2-FDAC562A17D3}"/>
          </ac:spMkLst>
        </pc:spChg>
        <pc:grpChg chg="add del">
          <ac:chgData name="SONALI SHUGANI" userId="S::sonali.shugani@vision.org.in::61bb5b14-f15e-4669-9f70-db08bc74e1ee" providerId="AD" clId="Web-{2AFD80D8-DDAC-9F46-BFA2-24D8B498E9E5}" dt="2024-04-04T10:29:27.908" v="116"/>
          <ac:grpSpMkLst>
            <pc:docMk/>
            <pc:sldMk cId="767767966" sldId="258"/>
            <ac:grpSpMk id="17" creationId="{E26428D7-C6F3-473D-A360-A3F5C3E8728C}"/>
          </ac:grpSpMkLst>
        </pc:grpChg>
        <pc:picChg chg="add mod ord">
          <ac:chgData name="SONALI SHUGANI" userId="S::sonali.shugani@vision.org.in::61bb5b14-f15e-4669-9f70-db08bc74e1ee" providerId="AD" clId="Web-{2AFD80D8-DDAC-9F46-BFA2-24D8B498E9E5}" dt="2024-04-04T10:29:31.845" v="117"/>
          <ac:picMkLst>
            <pc:docMk/>
            <pc:sldMk cId="767767966" sldId="258"/>
            <ac:picMk id="4" creationId="{1754D8BA-B089-8CF7-7948-31FF4740EA2B}"/>
          </ac:picMkLst>
        </pc:picChg>
        <pc:cxnChg chg="add del">
          <ac:chgData name="SONALI SHUGANI" userId="S::sonali.shugani@vision.org.in::61bb5b14-f15e-4669-9f70-db08bc74e1ee" providerId="AD" clId="Web-{2AFD80D8-DDAC-9F46-BFA2-24D8B498E9E5}" dt="2024-04-04T10:29:27.908" v="116"/>
          <ac:cxnSpMkLst>
            <pc:docMk/>
            <pc:sldMk cId="767767966" sldId="258"/>
            <ac:cxnSpMk id="32" creationId="{82079E22-5065-47F9-AFCA-63C0DF2267D9}"/>
          </ac:cxnSpMkLst>
        </pc:cxnChg>
        <pc:cxnChg chg="add del">
          <ac:chgData name="SONALI SHUGANI" userId="S::sonali.shugani@vision.org.in::61bb5b14-f15e-4669-9f70-db08bc74e1ee" providerId="AD" clId="Web-{2AFD80D8-DDAC-9F46-BFA2-24D8B498E9E5}" dt="2024-04-04T10:29:27.908" v="116"/>
          <ac:cxnSpMkLst>
            <pc:docMk/>
            <pc:sldMk cId="767767966" sldId="258"/>
            <ac:cxnSpMk id="34" creationId="{39098EF8-6D81-466E-A59B-778568FCF645}"/>
          </ac:cxnSpMkLst>
        </pc:cxnChg>
        <pc:cxnChg chg="add del">
          <ac:chgData name="SONALI SHUGANI" userId="S::sonali.shugani@vision.org.in::61bb5b14-f15e-4669-9f70-db08bc74e1ee" providerId="AD" clId="Web-{2AFD80D8-DDAC-9F46-BFA2-24D8B498E9E5}" dt="2024-04-04T10:29:27.908" v="116"/>
          <ac:cxnSpMkLst>
            <pc:docMk/>
            <pc:sldMk cId="767767966" sldId="258"/>
            <ac:cxnSpMk id="36" creationId="{BCB163DD-56F6-482F-862E-B6B9244DA600}"/>
          </ac:cxnSpMkLst>
        </pc:cxnChg>
      </pc:sldChg>
      <pc:sldChg chg="new">
        <pc:chgData name="SONALI SHUGANI" userId="S::sonali.shugani@vision.org.in::61bb5b14-f15e-4669-9f70-db08bc74e1ee" providerId="AD" clId="Web-{2AFD80D8-DDAC-9F46-BFA2-24D8B498E9E5}" dt="2024-04-04T10:09:50.506" v="38"/>
        <pc:sldMkLst>
          <pc:docMk/>
          <pc:sldMk cId="1904851087" sldId="259"/>
        </pc:sldMkLst>
      </pc:sldChg>
      <pc:sldMasterChg chg="del delSldLayout">
        <pc:chgData name="SONALI SHUGANI" userId="S::sonali.shugani@vision.org.in::61bb5b14-f15e-4669-9f70-db08bc74e1ee" providerId="AD" clId="Web-{2AFD80D8-DDAC-9F46-BFA2-24D8B498E9E5}" dt="2024-04-04T10:07:01.190" v="31"/>
        <pc:sldMasterMkLst>
          <pc:docMk/>
          <pc:sldMasterMk cId="2460954070" sldId="2147483660"/>
        </pc:sldMasterMkLst>
        <pc:sldLayoutChg chg="del">
          <pc:chgData name="SONALI SHUGANI" userId="S::sonali.shugani@vision.org.in::61bb5b14-f15e-4669-9f70-db08bc74e1ee" providerId="AD" clId="Web-{2AFD80D8-DDAC-9F46-BFA2-24D8B498E9E5}" dt="2024-04-04T10:07:01.190" v="31"/>
          <pc:sldLayoutMkLst>
            <pc:docMk/>
            <pc:sldMasterMk cId="2460954070" sldId="2147483660"/>
            <pc:sldLayoutMk cId="2385387890" sldId="2147483661"/>
          </pc:sldLayoutMkLst>
        </pc:sldLayoutChg>
        <pc:sldLayoutChg chg="del">
          <pc:chgData name="SONALI SHUGANI" userId="S::sonali.shugani@vision.org.in::61bb5b14-f15e-4669-9f70-db08bc74e1ee" providerId="AD" clId="Web-{2AFD80D8-DDAC-9F46-BFA2-24D8B498E9E5}" dt="2024-04-04T10:07:01.190" v="31"/>
          <pc:sldLayoutMkLst>
            <pc:docMk/>
            <pc:sldMasterMk cId="2460954070" sldId="2147483660"/>
            <pc:sldLayoutMk cId="949138452" sldId="2147483662"/>
          </pc:sldLayoutMkLst>
        </pc:sldLayoutChg>
        <pc:sldLayoutChg chg="del">
          <pc:chgData name="SONALI SHUGANI" userId="S::sonali.shugani@vision.org.in::61bb5b14-f15e-4669-9f70-db08bc74e1ee" providerId="AD" clId="Web-{2AFD80D8-DDAC-9F46-BFA2-24D8B498E9E5}" dt="2024-04-04T10:07:01.190" v="31"/>
          <pc:sldLayoutMkLst>
            <pc:docMk/>
            <pc:sldMasterMk cId="2460954070" sldId="2147483660"/>
            <pc:sldLayoutMk cId="2591524520" sldId="2147483663"/>
          </pc:sldLayoutMkLst>
        </pc:sldLayoutChg>
        <pc:sldLayoutChg chg="del">
          <pc:chgData name="SONALI SHUGANI" userId="S::sonali.shugani@vision.org.in::61bb5b14-f15e-4669-9f70-db08bc74e1ee" providerId="AD" clId="Web-{2AFD80D8-DDAC-9F46-BFA2-24D8B498E9E5}" dt="2024-04-04T10:07:01.190" v="31"/>
          <pc:sldLayoutMkLst>
            <pc:docMk/>
            <pc:sldMasterMk cId="2460954070" sldId="2147483660"/>
            <pc:sldLayoutMk cId="1203092039" sldId="2147483664"/>
          </pc:sldLayoutMkLst>
        </pc:sldLayoutChg>
        <pc:sldLayoutChg chg="del">
          <pc:chgData name="SONALI SHUGANI" userId="S::sonali.shugani@vision.org.in::61bb5b14-f15e-4669-9f70-db08bc74e1ee" providerId="AD" clId="Web-{2AFD80D8-DDAC-9F46-BFA2-24D8B498E9E5}" dt="2024-04-04T10:07:01.190" v="31"/>
          <pc:sldLayoutMkLst>
            <pc:docMk/>
            <pc:sldMasterMk cId="2460954070" sldId="2147483660"/>
            <pc:sldLayoutMk cId="3733172339" sldId="2147483665"/>
          </pc:sldLayoutMkLst>
        </pc:sldLayoutChg>
        <pc:sldLayoutChg chg="del">
          <pc:chgData name="SONALI SHUGANI" userId="S::sonali.shugani@vision.org.in::61bb5b14-f15e-4669-9f70-db08bc74e1ee" providerId="AD" clId="Web-{2AFD80D8-DDAC-9F46-BFA2-24D8B498E9E5}" dt="2024-04-04T10:07:01.190" v="31"/>
          <pc:sldLayoutMkLst>
            <pc:docMk/>
            <pc:sldMasterMk cId="2460954070" sldId="2147483660"/>
            <pc:sldLayoutMk cId="3210312558" sldId="2147483666"/>
          </pc:sldLayoutMkLst>
        </pc:sldLayoutChg>
        <pc:sldLayoutChg chg="del">
          <pc:chgData name="SONALI SHUGANI" userId="S::sonali.shugani@vision.org.in::61bb5b14-f15e-4669-9f70-db08bc74e1ee" providerId="AD" clId="Web-{2AFD80D8-DDAC-9F46-BFA2-24D8B498E9E5}" dt="2024-04-04T10:07:01.190" v="31"/>
          <pc:sldLayoutMkLst>
            <pc:docMk/>
            <pc:sldMasterMk cId="2460954070" sldId="2147483660"/>
            <pc:sldLayoutMk cId="3146388984" sldId="2147483667"/>
          </pc:sldLayoutMkLst>
        </pc:sldLayoutChg>
        <pc:sldLayoutChg chg="del">
          <pc:chgData name="SONALI SHUGANI" userId="S::sonali.shugani@vision.org.in::61bb5b14-f15e-4669-9f70-db08bc74e1ee" providerId="AD" clId="Web-{2AFD80D8-DDAC-9F46-BFA2-24D8B498E9E5}" dt="2024-04-04T10:07:01.190" v="31"/>
          <pc:sldLayoutMkLst>
            <pc:docMk/>
            <pc:sldMasterMk cId="2460954070" sldId="2147483660"/>
            <pc:sldLayoutMk cId="3171841454" sldId="2147483668"/>
          </pc:sldLayoutMkLst>
        </pc:sldLayoutChg>
        <pc:sldLayoutChg chg="del">
          <pc:chgData name="SONALI SHUGANI" userId="S::sonali.shugani@vision.org.in::61bb5b14-f15e-4669-9f70-db08bc74e1ee" providerId="AD" clId="Web-{2AFD80D8-DDAC-9F46-BFA2-24D8B498E9E5}" dt="2024-04-04T10:07:01.190" v="31"/>
          <pc:sldLayoutMkLst>
            <pc:docMk/>
            <pc:sldMasterMk cId="2460954070" sldId="2147483660"/>
            <pc:sldLayoutMk cId="1718958274" sldId="2147483669"/>
          </pc:sldLayoutMkLst>
        </pc:sldLayoutChg>
        <pc:sldLayoutChg chg="del">
          <pc:chgData name="SONALI SHUGANI" userId="S::sonali.shugani@vision.org.in::61bb5b14-f15e-4669-9f70-db08bc74e1ee" providerId="AD" clId="Web-{2AFD80D8-DDAC-9F46-BFA2-24D8B498E9E5}" dt="2024-04-04T10:07:01.190" v="31"/>
          <pc:sldLayoutMkLst>
            <pc:docMk/>
            <pc:sldMasterMk cId="2460954070" sldId="2147483660"/>
            <pc:sldLayoutMk cId="2202905451" sldId="2147483670"/>
          </pc:sldLayoutMkLst>
        </pc:sldLayoutChg>
        <pc:sldLayoutChg chg="del">
          <pc:chgData name="SONALI SHUGANI" userId="S::sonali.shugani@vision.org.in::61bb5b14-f15e-4669-9f70-db08bc74e1ee" providerId="AD" clId="Web-{2AFD80D8-DDAC-9F46-BFA2-24D8B498E9E5}" dt="2024-04-04T10:07:01.190" v="31"/>
          <pc:sldLayoutMkLst>
            <pc:docMk/>
            <pc:sldMasterMk cId="2460954070" sldId="2147483660"/>
            <pc:sldLayoutMk cId="3479445657" sldId="2147483671"/>
          </pc:sldLayoutMkLst>
        </pc:sldLayoutChg>
      </pc:sldMasterChg>
      <pc:sldMasterChg chg="add del replId addSldLayout delSldLayout">
        <pc:chgData name="SONALI SHUGANI" userId="S::sonali.shugani@vision.org.in::61bb5b14-f15e-4669-9f70-db08bc74e1ee" providerId="AD" clId="Web-{2AFD80D8-DDAC-9F46-BFA2-24D8B498E9E5}" dt="2024-04-04T10:07:53.832" v="33"/>
        <pc:sldMasterMkLst>
          <pc:docMk/>
          <pc:sldMasterMk cId="2138462442" sldId="2147483672"/>
        </pc:sldMasterMkLst>
        <pc:sldLayoutChg chg="add del">
          <pc:chgData name="SONALI SHUGANI" userId="S::sonali.shugani@vision.org.in::61bb5b14-f15e-4669-9f70-db08bc74e1ee" providerId="AD" clId="Web-{2AFD80D8-DDAC-9F46-BFA2-24D8B498E9E5}" dt="2024-04-04T10:07:53.832" v="33"/>
          <pc:sldLayoutMkLst>
            <pc:docMk/>
            <pc:sldMasterMk cId="2138462442" sldId="2147483672"/>
            <pc:sldLayoutMk cId="1178703600" sldId="2147483673"/>
          </pc:sldLayoutMkLst>
        </pc:sldLayoutChg>
        <pc:sldLayoutChg chg="add del replId">
          <pc:chgData name="SONALI SHUGANI" userId="S::sonali.shugani@vision.org.in::61bb5b14-f15e-4669-9f70-db08bc74e1ee" providerId="AD" clId="Web-{2AFD80D8-DDAC-9F46-BFA2-24D8B498E9E5}" dt="2024-04-04T10:07:53.832" v="33"/>
          <pc:sldLayoutMkLst>
            <pc:docMk/>
            <pc:sldMasterMk cId="2138462442" sldId="2147483672"/>
            <pc:sldLayoutMk cId="2211650705" sldId="2147483674"/>
          </pc:sldLayoutMkLst>
        </pc:sldLayoutChg>
        <pc:sldLayoutChg chg="add del replId">
          <pc:chgData name="SONALI SHUGANI" userId="S::sonali.shugani@vision.org.in::61bb5b14-f15e-4669-9f70-db08bc74e1ee" providerId="AD" clId="Web-{2AFD80D8-DDAC-9F46-BFA2-24D8B498E9E5}" dt="2024-04-04T10:07:53.832" v="33"/>
          <pc:sldLayoutMkLst>
            <pc:docMk/>
            <pc:sldMasterMk cId="2138462442" sldId="2147483672"/>
            <pc:sldLayoutMk cId="2170946656" sldId="2147483675"/>
          </pc:sldLayoutMkLst>
        </pc:sldLayoutChg>
        <pc:sldLayoutChg chg="add del replId">
          <pc:chgData name="SONALI SHUGANI" userId="S::sonali.shugani@vision.org.in::61bb5b14-f15e-4669-9f70-db08bc74e1ee" providerId="AD" clId="Web-{2AFD80D8-DDAC-9F46-BFA2-24D8B498E9E5}" dt="2024-04-04T10:07:53.832" v="33"/>
          <pc:sldLayoutMkLst>
            <pc:docMk/>
            <pc:sldMasterMk cId="2138462442" sldId="2147483672"/>
            <pc:sldLayoutMk cId="713311334" sldId="2147483676"/>
          </pc:sldLayoutMkLst>
        </pc:sldLayoutChg>
        <pc:sldLayoutChg chg="add del replId">
          <pc:chgData name="SONALI SHUGANI" userId="S::sonali.shugani@vision.org.in::61bb5b14-f15e-4669-9f70-db08bc74e1ee" providerId="AD" clId="Web-{2AFD80D8-DDAC-9F46-BFA2-24D8B498E9E5}" dt="2024-04-04T10:07:53.832" v="33"/>
          <pc:sldLayoutMkLst>
            <pc:docMk/>
            <pc:sldMasterMk cId="2138462442" sldId="2147483672"/>
            <pc:sldLayoutMk cId="814258286" sldId="2147483677"/>
          </pc:sldLayoutMkLst>
        </pc:sldLayoutChg>
        <pc:sldLayoutChg chg="add del replId">
          <pc:chgData name="SONALI SHUGANI" userId="S::sonali.shugani@vision.org.in::61bb5b14-f15e-4669-9f70-db08bc74e1ee" providerId="AD" clId="Web-{2AFD80D8-DDAC-9F46-BFA2-24D8B498E9E5}" dt="2024-04-04T10:07:53.832" v="33"/>
          <pc:sldLayoutMkLst>
            <pc:docMk/>
            <pc:sldMasterMk cId="2138462442" sldId="2147483672"/>
            <pc:sldLayoutMk cId="2988738000" sldId="2147483678"/>
          </pc:sldLayoutMkLst>
        </pc:sldLayoutChg>
        <pc:sldLayoutChg chg="add del replId">
          <pc:chgData name="SONALI SHUGANI" userId="S::sonali.shugani@vision.org.in::61bb5b14-f15e-4669-9f70-db08bc74e1ee" providerId="AD" clId="Web-{2AFD80D8-DDAC-9F46-BFA2-24D8B498E9E5}" dt="2024-04-04T10:07:53.832" v="33"/>
          <pc:sldLayoutMkLst>
            <pc:docMk/>
            <pc:sldMasterMk cId="2138462442" sldId="2147483672"/>
            <pc:sldLayoutMk cId="282983922" sldId="2147483679"/>
          </pc:sldLayoutMkLst>
        </pc:sldLayoutChg>
        <pc:sldLayoutChg chg="add del replId">
          <pc:chgData name="SONALI SHUGANI" userId="S::sonali.shugani@vision.org.in::61bb5b14-f15e-4669-9f70-db08bc74e1ee" providerId="AD" clId="Web-{2AFD80D8-DDAC-9F46-BFA2-24D8B498E9E5}" dt="2024-04-04T10:07:53.832" v="33"/>
          <pc:sldLayoutMkLst>
            <pc:docMk/>
            <pc:sldMasterMk cId="2138462442" sldId="2147483672"/>
            <pc:sldLayoutMk cId="803061487" sldId="2147483680"/>
          </pc:sldLayoutMkLst>
        </pc:sldLayoutChg>
        <pc:sldLayoutChg chg="add del replId">
          <pc:chgData name="SONALI SHUGANI" userId="S::sonali.shugani@vision.org.in::61bb5b14-f15e-4669-9f70-db08bc74e1ee" providerId="AD" clId="Web-{2AFD80D8-DDAC-9F46-BFA2-24D8B498E9E5}" dt="2024-04-04T10:07:53.832" v="33"/>
          <pc:sldLayoutMkLst>
            <pc:docMk/>
            <pc:sldMasterMk cId="2138462442" sldId="2147483672"/>
            <pc:sldLayoutMk cId="3272086824" sldId="2147483681"/>
          </pc:sldLayoutMkLst>
        </pc:sldLayoutChg>
        <pc:sldLayoutChg chg="add del replId">
          <pc:chgData name="SONALI SHUGANI" userId="S::sonali.shugani@vision.org.in::61bb5b14-f15e-4669-9f70-db08bc74e1ee" providerId="AD" clId="Web-{2AFD80D8-DDAC-9F46-BFA2-24D8B498E9E5}" dt="2024-04-04T10:07:53.832" v="33"/>
          <pc:sldLayoutMkLst>
            <pc:docMk/>
            <pc:sldMasterMk cId="2138462442" sldId="2147483672"/>
            <pc:sldLayoutMk cId="2666057023" sldId="2147483682"/>
          </pc:sldLayoutMkLst>
        </pc:sldLayoutChg>
        <pc:sldLayoutChg chg="add del replId">
          <pc:chgData name="SONALI SHUGANI" userId="S::sonali.shugani@vision.org.in::61bb5b14-f15e-4669-9f70-db08bc74e1ee" providerId="AD" clId="Web-{2AFD80D8-DDAC-9F46-BFA2-24D8B498E9E5}" dt="2024-04-04T10:07:53.832" v="33"/>
          <pc:sldLayoutMkLst>
            <pc:docMk/>
            <pc:sldMasterMk cId="2138462442" sldId="2147483672"/>
            <pc:sldLayoutMk cId="3781086498" sldId="2147483683"/>
          </pc:sldLayoutMkLst>
        </pc:sldLayoutChg>
      </pc:sldMasterChg>
      <pc:sldMasterChg chg="add addSldLayout">
        <pc:chgData name="SONALI SHUGANI" userId="S::sonali.shugani@vision.org.in::61bb5b14-f15e-4669-9f70-db08bc74e1ee" providerId="AD" clId="Web-{2AFD80D8-DDAC-9F46-BFA2-24D8B498E9E5}" dt="2024-04-04T10:07:53.832" v="33"/>
        <pc:sldMasterMkLst>
          <pc:docMk/>
          <pc:sldMasterMk cId="1877493329" sldId="2147483707"/>
        </pc:sldMasterMkLst>
        <pc:sldLayoutChg chg="add">
          <pc:chgData name="SONALI SHUGANI" userId="S::sonali.shugani@vision.org.in::61bb5b14-f15e-4669-9f70-db08bc74e1ee" providerId="AD" clId="Web-{2AFD80D8-DDAC-9F46-BFA2-24D8B498E9E5}" dt="2024-04-04T10:07:53.832" v="33"/>
          <pc:sldLayoutMkLst>
            <pc:docMk/>
            <pc:sldMasterMk cId="1877493329" sldId="2147483707"/>
            <pc:sldLayoutMk cId="2166851733" sldId="2147483696"/>
          </pc:sldLayoutMkLst>
        </pc:sldLayoutChg>
        <pc:sldLayoutChg chg="add">
          <pc:chgData name="SONALI SHUGANI" userId="S::sonali.shugani@vision.org.in::61bb5b14-f15e-4669-9f70-db08bc74e1ee" providerId="AD" clId="Web-{2AFD80D8-DDAC-9F46-BFA2-24D8B498E9E5}" dt="2024-04-04T10:07:53.832" v="33"/>
          <pc:sldLayoutMkLst>
            <pc:docMk/>
            <pc:sldMasterMk cId="1877493329" sldId="2147483707"/>
            <pc:sldLayoutMk cId="366953730" sldId="2147483697"/>
          </pc:sldLayoutMkLst>
        </pc:sldLayoutChg>
        <pc:sldLayoutChg chg="add">
          <pc:chgData name="SONALI SHUGANI" userId="S::sonali.shugani@vision.org.in::61bb5b14-f15e-4669-9f70-db08bc74e1ee" providerId="AD" clId="Web-{2AFD80D8-DDAC-9F46-BFA2-24D8B498E9E5}" dt="2024-04-04T10:07:53.832" v="33"/>
          <pc:sldLayoutMkLst>
            <pc:docMk/>
            <pc:sldMasterMk cId="1877493329" sldId="2147483707"/>
            <pc:sldLayoutMk cId="559860491" sldId="2147483698"/>
          </pc:sldLayoutMkLst>
        </pc:sldLayoutChg>
        <pc:sldLayoutChg chg="add">
          <pc:chgData name="SONALI SHUGANI" userId="S::sonali.shugani@vision.org.in::61bb5b14-f15e-4669-9f70-db08bc74e1ee" providerId="AD" clId="Web-{2AFD80D8-DDAC-9F46-BFA2-24D8B498E9E5}" dt="2024-04-04T10:07:53.832" v="33"/>
          <pc:sldLayoutMkLst>
            <pc:docMk/>
            <pc:sldMasterMk cId="1877493329" sldId="2147483707"/>
            <pc:sldLayoutMk cId="2520678923" sldId="2147483699"/>
          </pc:sldLayoutMkLst>
        </pc:sldLayoutChg>
        <pc:sldLayoutChg chg="add">
          <pc:chgData name="SONALI SHUGANI" userId="S::sonali.shugani@vision.org.in::61bb5b14-f15e-4669-9f70-db08bc74e1ee" providerId="AD" clId="Web-{2AFD80D8-DDAC-9F46-BFA2-24D8B498E9E5}" dt="2024-04-04T10:07:53.832" v="33"/>
          <pc:sldLayoutMkLst>
            <pc:docMk/>
            <pc:sldMasterMk cId="1877493329" sldId="2147483707"/>
            <pc:sldLayoutMk cId="4052121384" sldId="2147483700"/>
          </pc:sldLayoutMkLst>
        </pc:sldLayoutChg>
        <pc:sldLayoutChg chg="add">
          <pc:chgData name="SONALI SHUGANI" userId="S::sonali.shugani@vision.org.in::61bb5b14-f15e-4669-9f70-db08bc74e1ee" providerId="AD" clId="Web-{2AFD80D8-DDAC-9F46-BFA2-24D8B498E9E5}" dt="2024-04-04T10:07:53.832" v="33"/>
          <pc:sldLayoutMkLst>
            <pc:docMk/>
            <pc:sldMasterMk cId="1877493329" sldId="2147483707"/>
            <pc:sldLayoutMk cId="162646190" sldId="2147483701"/>
          </pc:sldLayoutMkLst>
        </pc:sldLayoutChg>
        <pc:sldLayoutChg chg="add">
          <pc:chgData name="SONALI SHUGANI" userId="S::sonali.shugani@vision.org.in::61bb5b14-f15e-4669-9f70-db08bc74e1ee" providerId="AD" clId="Web-{2AFD80D8-DDAC-9F46-BFA2-24D8B498E9E5}" dt="2024-04-04T10:07:53.832" v="33"/>
          <pc:sldLayoutMkLst>
            <pc:docMk/>
            <pc:sldMasterMk cId="1877493329" sldId="2147483707"/>
            <pc:sldLayoutMk cId="2055067216" sldId="2147483702"/>
          </pc:sldLayoutMkLst>
        </pc:sldLayoutChg>
        <pc:sldLayoutChg chg="add">
          <pc:chgData name="SONALI SHUGANI" userId="S::sonali.shugani@vision.org.in::61bb5b14-f15e-4669-9f70-db08bc74e1ee" providerId="AD" clId="Web-{2AFD80D8-DDAC-9F46-BFA2-24D8B498E9E5}" dt="2024-04-04T10:07:53.832" v="33"/>
          <pc:sldLayoutMkLst>
            <pc:docMk/>
            <pc:sldMasterMk cId="1877493329" sldId="2147483707"/>
            <pc:sldLayoutMk cId="3294144468" sldId="2147483703"/>
          </pc:sldLayoutMkLst>
        </pc:sldLayoutChg>
        <pc:sldLayoutChg chg="add">
          <pc:chgData name="SONALI SHUGANI" userId="S::sonali.shugani@vision.org.in::61bb5b14-f15e-4669-9f70-db08bc74e1ee" providerId="AD" clId="Web-{2AFD80D8-DDAC-9F46-BFA2-24D8B498E9E5}" dt="2024-04-04T10:07:53.832" v="33"/>
          <pc:sldLayoutMkLst>
            <pc:docMk/>
            <pc:sldMasterMk cId="1877493329" sldId="2147483707"/>
            <pc:sldLayoutMk cId="324672026" sldId="2147483704"/>
          </pc:sldLayoutMkLst>
        </pc:sldLayoutChg>
        <pc:sldLayoutChg chg="add">
          <pc:chgData name="SONALI SHUGANI" userId="S::sonali.shugani@vision.org.in::61bb5b14-f15e-4669-9f70-db08bc74e1ee" providerId="AD" clId="Web-{2AFD80D8-DDAC-9F46-BFA2-24D8B498E9E5}" dt="2024-04-04T10:07:53.832" v="33"/>
          <pc:sldLayoutMkLst>
            <pc:docMk/>
            <pc:sldMasterMk cId="1877493329" sldId="2147483707"/>
            <pc:sldLayoutMk cId="1463763927" sldId="2147483705"/>
          </pc:sldLayoutMkLst>
        </pc:sldLayoutChg>
        <pc:sldLayoutChg chg="add">
          <pc:chgData name="SONALI SHUGANI" userId="S::sonali.shugani@vision.org.in::61bb5b14-f15e-4669-9f70-db08bc74e1ee" providerId="AD" clId="Web-{2AFD80D8-DDAC-9F46-BFA2-24D8B498E9E5}" dt="2024-04-04T10:07:53.832" v="33"/>
          <pc:sldLayoutMkLst>
            <pc:docMk/>
            <pc:sldMasterMk cId="1877493329" sldId="2147483707"/>
            <pc:sldLayoutMk cId="390030607" sldId="2147483706"/>
          </pc:sldLayoutMkLst>
        </pc:sldLayoutChg>
      </pc:sldMasterChg>
    </pc:docChg>
  </pc:docChgLst>
  <pc:docChgLst>
    <pc:chgData name="SONALI SHUGANI" userId="S::sonali.shugani@vision.org.in::61bb5b14-f15e-4669-9f70-db08bc74e1ee" providerId="AD" clId="Web-{2D7D8B48-E62F-F329-267E-DEF9BAB5DD93}"/>
    <pc:docChg chg="addSld modSld">
      <pc:chgData name="SONALI SHUGANI" userId="S::sonali.shugani@vision.org.in::61bb5b14-f15e-4669-9f70-db08bc74e1ee" providerId="AD" clId="Web-{2D7D8B48-E62F-F329-267E-DEF9BAB5DD93}" dt="2024-04-06T04:27:22.576" v="46"/>
      <pc:docMkLst>
        <pc:docMk/>
      </pc:docMkLst>
      <pc:sldChg chg="addSp delSp modSp mod setBg">
        <pc:chgData name="SONALI SHUGANI" userId="S::sonali.shugani@vision.org.in::61bb5b14-f15e-4669-9f70-db08bc74e1ee" providerId="AD" clId="Web-{2D7D8B48-E62F-F329-267E-DEF9BAB5DD93}" dt="2024-04-06T04:27:22.576" v="46"/>
        <pc:sldMkLst>
          <pc:docMk/>
          <pc:sldMk cId="2853154561" sldId="266"/>
        </pc:sldMkLst>
        <pc:spChg chg="mod">
          <ac:chgData name="SONALI SHUGANI" userId="S::sonali.shugani@vision.org.in::61bb5b14-f15e-4669-9f70-db08bc74e1ee" providerId="AD" clId="Web-{2D7D8B48-E62F-F329-267E-DEF9BAB5DD93}" dt="2024-04-06T04:27:01.216" v="44"/>
          <ac:spMkLst>
            <pc:docMk/>
            <pc:sldMk cId="2853154561" sldId="266"/>
            <ac:spMk id="2" creationId="{5915C4D0-08F6-FF68-358A-9C1C4E45E4C1}"/>
          </ac:spMkLst>
        </pc:spChg>
        <pc:spChg chg="mod">
          <ac:chgData name="SONALI SHUGANI" userId="S::sonali.shugani@vision.org.in::61bb5b14-f15e-4669-9f70-db08bc74e1ee" providerId="AD" clId="Web-{2D7D8B48-E62F-F329-267E-DEF9BAB5DD93}" dt="2024-04-06T04:25:45.138" v="39"/>
          <ac:spMkLst>
            <pc:docMk/>
            <pc:sldMk cId="2853154561" sldId="266"/>
            <ac:spMk id="3" creationId="{211AD1C1-F021-884D-CC2E-DD8AD2B02DDF}"/>
          </ac:spMkLst>
        </pc:spChg>
        <pc:spChg chg="add del">
          <ac:chgData name="SONALI SHUGANI" userId="S::sonali.shugani@vision.org.in::61bb5b14-f15e-4669-9f70-db08bc74e1ee" providerId="AD" clId="Web-{2D7D8B48-E62F-F329-267E-DEF9BAB5DD93}" dt="2024-04-06T04:25:23.450" v="36"/>
          <ac:spMkLst>
            <pc:docMk/>
            <pc:sldMk cId="2853154561" sldId="266"/>
            <ac:spMk id="350" creationId="{09D6CD28-D147-4DC0-A5FF-335351C7D0C9}"/>
          </ac:spMkLst>
        </pc:spChg>
        <pc:spChg chg="add del">
          <ac:chgData name="SONALI SHUGANI" userId="S::sonali.shugani@vision.org.in::61bb5b14-f15e-4669-9f70-db08bc74e1ee" providerId="AD" clId="Web-{2D7D8B48-E62F-F329-267E-DEF9BAB5DD93}" dt="2024-04-06T04:25:23.450" v="36"/>
          <ac:spMkLst>
            <pc:docMk/>
            <pc:sldMk cId="2853154561" sldId="266"/>
            <ac:spMk id="352" creationId="{47CDDF69-9963-4CB8-8441-2D6CA2C66673}"/>
          </ac:spMkLst>
        </pc:spChg>
        <pc:spChg chg="add del">
          <ac:chgData name="SONALI SHUGANI" userId="S::sonali.shugani@vision.org.in::61bb5b14-f15e-4669-9f70-db08bc74e1ee" providerId="AD" clId="Web-{2D7D8B48-E62F-F329-267E-DEF9BAB5DD93}" dt="2024-04-06T04:25:23.450" v="36"/>
          <ac:spMkLst>
            <pc:docMk/>
            <pc:sldMk cId="2853154561" sldId="266"/>
            <ac:spMk id="354" creationId="{58B53A5F-63B3-4E86-93F7-275390D707F1}"/>
          </ac:spMkLst>
        </pc:spChg>
        <pc:spChg chg="add del">
          <ac:chgData name="SONALI SHUGANI" userId="S::sonali.shugani@vision.org.in::61bb5b14-f15e-4669-9f70-db08bc74e1ee" providerId="AD" clId="Web-{2D7D8B48-E62F-F329-267E-DEF9BAB5DD93}" dt="2024-04-06T04:25:45.122" v="38"/>
          <ac:spMkLst>
            <pc:docMk/>
            <pc:sldMk cId="2853154561" sldId="266"/>
            <ac:spMk id="356" creationId="{B6F90BEF-F5C9-43BB-9FED-780B2E802B77}"/>
          </ac:spMkLst>
        </pc:spChg>
        <pc:spChg chg="add del">
          <ac:chgData name="SONALI SHUGANI" userId="S::sonali.shugani@vision.org.in::61bb5b14-f15e-4669-9f70-db08bc74e1ee" providerId="AD" clId="Web-{2D7D8B48-E62F-F329-267E-DEF9BAB5DD93}" dt="2024-04-06T04:25:45.122" v="38"/>
          <ac:spMkLst>
            <pc:docMk/>
            <pc:sldMk cId="2853154561" sldId="266"/>
            <ac:spMk id="357" creationId="{BC0B41FD-D897-4F21-A5F3-254C563DC684}"/>
          </ac:spMkLst>
        </pc:spChg>
        <pc:spChg chg="add del">
          <ac:chgData name="SONALI SHUGANI" userId="S::sonali.shugani@vision.org.in::61bb5b14-f15e-4669-9f70-db08bc74e1ee" providerId="AD" clId="Web-{2D7D8B48-E62F-F329-267E-DEF9BAB5DD93}" dt="2024-04-06T04:25:45.122" v="38"/>
          <ac:spMkLst>
            <pc:docMk/>
            <pc:sldMk cId="2853154561" sldId="266"/>
            <ac:spMk id="358" creationId="{74F628E5-F145-4719-B240-F9D1B2D501FE}"/>
          </ac:spMkLst>
        </pc:spChg>
        <pc:spChg chg="add del">
          <ac:chgData name="SONALI SHUGANI" userId="S::sonali.shugani@vision.org.in::61bb5b14-f15e-4669-9f70-db08bc74e1ee" providerId="AD" clId="Web-{2D7D8B48-E62F-F329-267E-DEF9BAB5DD93}" dt="2024-04-06T04:27:01.216" v="44"/>
          <ac:spMkLst>
            <pc:docMk/>
            <pc:sldMk cId="2853154561" sldId="266"/>
            <ac:spMk id="360" creationId="{0EB72A9B-FD82-4F09-BF1E-D39311D3A0E3}"/>
          </ac:spMkLst>
        </pc:spChg>
        <pc:spChg chg="add del">
          <ac:chgData name="SONALI SHUGANI" userId="S::sonali.shugani@vision.org.in::61bb5b14-f15e-4669-9f70-db08bc74e1ee" providerId="AD" clId="Web-{2D7D8B48-E62F-F329-267E-DEF9BAB5DD93}" dt="2024-04-06T04:27:01.216" v="44"/>
          <ac:spMkLst>
            <pc:docMk/>
            <pc:sldMk cId="2853154561" sldId="266"/>
            <ac:spMk id="361" creationId="{DD39B371-6E4E-4070-AB4E-4D788405A5A6}"/>
          </ac:spMkLst>
        </pc:spChg>
        <pc:spChg chg="add del">
          <ac:chgData name="SONALI SHUGANI" userId="S::sonali.shugani@vision.org.in::61bb5b14-f15e-4669-9f70-db08bc74e1ee" providerId="AD" clId="Web-{2D7D8B48-E62F-F329-267E-DEF9BAB5DD93}" dt="2024-04-06T04:27:01.216" v="44"/>
          <ac:spMkLst>
            <pc:docMk/>
            <pc:sldMk cId="2853154561" sldId="266"/>
            <ac:spMk id="362" creationId="{B937DAED-8BFE-4563-BB45-B5E554D70A84}"/>
          </ac:spMkLst>
        </pc:spChg>
        <pc:graphicFrameChg chg="mod modGraphic">
          <ac:chgData name="SONALI SHUGANI" userId="S::sonali.shugani@vision.org.in::61bb5b14-f15e-4669-9f70-db08bc74e1ee" providerId="AD" clId="Web-{2D7D8B48-E62F-F329-267E-DEF9BAB5DD93}" dt="2024-04-06T04:27:01.216" v="44"/>
          <ac:graphicFrameMkLst>
            <pc:docMk/>
            <pc:sldMk cId="2853154561" sldId="266"/>
            <ac:graphicFrameMk id="4" creationId="{69F31AF4-9913-A6F6-A4F6-011F81CCCE41}"/>
          </ac:graphicFrameMkLst>
        </pc:graphicFrameChg>
        <pc:picChg chg="add mod ord modCrop">
          <ac:chgData name="SONALI SHUGANI" userId="S::sonali.shugani@vision.org.in::61bb5b14-f15e-4669-9f70-db08bc74e1ee" providerId="AD" clId="Web-{2D7D8B48-E62F-F329-267E-DEF9BAB5DD93}" dt="2024-04-06T04:27:22.576" v="46"/>
          <ac:picMkLst>
            <pc:docMk/>
            <pc:sldMk cId="2853154561" sldId="266"/>
            <ac:picMk id="345" creationId="{D69EE876-884D-B2D0-31D7-9D98892C82CA}"/>
          </ac:picMkLst>
        </pc:picChg>
      </pc:sldChg>
      <pc:sldChg chg="new">
        <pc:chgData name="SONALI SHUGANI" userId="S::sonali.shugani@vision.org.in::61bb5b14-f15e-4669-9f70-db08bc74e1ee" providerId="AD" clId="Web-{2D7D8B48-E62F-F329-267E-DEF9BAB5DD93}" dt="2024-04-06T04:22:43.027" v="19"/>
        <pc:sldMkLst>
          <pc:docMk/>
          <pc:sldMk cId="74452126" sldId="267"/>
        </pc:sldMkLst>
      </pc:sldChg>
      <pc:sldChg chg="new">
        <pc:chgData name="SONALI SHUGANI" userId="S::sonali.shugani@vision.org.in::61bb5b14-f15e-4669-9f70-db08bc74e1ee" providerId="AD" clId="Web-{2D7D8B48-E62F-F329-267E-DEF9BAB5DD93}" dt="2024-04-06T04:22:44.495" v="20"/>
        <pc:sldMkLst>
          <pc:docMk/>
          <pc:sldMk cId="3296087455" sldId="268"/>
        </pc:sldMkLst>
      </pc:sldChg>
    </pc:docChg>
  </pc:docChgLst>
  <pc:docChgLst>
    <pc:chgData name="SONALI SHUGANI" userId="S::sonali.shugani@vision.org.in::61bb5b14-f15e-4669-9f70-db08bc74e1ee" providerId="AD" clId="Web-{2D5672DB-215D-8CAA-B267-5BA833C02FC3}"/>
    <pc:docChg chg="modSld">
      <pc:chgData name="SONALI SHUGANI" userId="S::sonali.shugani@vision.org.in::61bb5b14-f15e-4669-9f70-db08bc74e1ee" providerId="AD" clId="Web-{2D5672DB-215D-8CAA-B267-5BA833C02FC3}" dt="2024-04-12T05:08:47.599" v="83" actId="20577"/>
      <pc:docMkLst>
        <pc:docMk/>
      </pc:docMkLst>
      <pc:sldChg chg="modSp">
        <pc:chgData name="SONALI SHUGANI" userId="S::sonali.shugani@vision.org.in::61bb5b14-f15e-4669-9f70-db08bc74e1ee" providerId="AD" clId="Web-{2D5672DB-215D-8CAA-B267-5BA833C02FC3}" dt="2024-04-12T05:08:47.599" v="83" actId="20577"/>
        <pc:sldMkLst>
          <pc:docMk/>
          <pc:sldMk cId="3614738649" sldId="269"/>
        </pc:sldMkLst>
        <pc:spChg chg="mod">
          <ac:chgData name="SONALI SHUGANI" userId="S::sonali.shugani@vision.org.in::61bb5b14-f15e-4669-9f70-db08bc74e1ee" providerId="AD" clId="Web-{2D5672DB-215D-8CAA-B267-5BA833C02FC3}" dt="2024-04-12T05:02:26.745" v="80" actId="20577"/>
          <ac:spMkLst>
            <pc:docMk/>
            <pc:sldMk cId="3614738649" sldId="269"/>
            <ac:spMk id="2" creationId="{A95ED522-D00C-A2DD-CCAD-AE49B08D8D96}"/>
          </ac:spMkLst>
        </pc:spChg>
        <pc:spChg chg="mod">
          <ac:chgData name="SONALI SHUGANI" userId="S::sonali.shugani@vision.org.in::61bb5b14-f15e-4669-9f70-db08bc74e1ee" providerId="AD" clId="Web-{2D5672DB-215D-8CAA-B267-5BA833C02FC3}" dt="2024-04-12T05:08:47.599" v="83" actId="20577"/>
          <ac:spMkLst>
            <pc:docMk/>
            <pc:sldMk cId="3614738649" sldId="269"/>
            <ac:spMk id="3" creationId="{7727374E-6C98-7BAD-6AD4-711977CB9DF4}"/>
          </ac:spMkLst>
        </pc:spChg>
      </pc:sldChg>
      <pc:sldChg chg="delSp modSp">
        <pc:chgData name="SONALI SHUGANI" userId="S::sonali.shugani@vision.org.in::61bb5b14-f15e-4669-9f70-db08bc74e1ee" providerId="AD" clId="Web-{2D5672DB-215D-8CAA-B267-5BA833C02FC3}" dt="2024-04-12T05:00:44.426" v="79" actId="20577"/>
        <pc:sldMkLst>
          <pc:docMk/>
          <pc:sldMk cId="1015604431" sldId="270"/>
        </pc:sldMkLst>
        <pc:spChg chg="del">
          <ac:chgData name="SONALI SHUGANI" userId="S::sonali.shugani@vision.org.in::61bb5b14-f15e-4669-9f70-db08bc74e1ee" providerId="AD" clId="Web-{2D5672DB-215D-8CAA-B267-5BA833C02FC3}" dt="2024-04-12T04:59:40.403" v="75"/>
          <ac:spMkLst>
            <pc:docMk/>
            <pc:sldMk cId="1015604431" sldId="270"/>
            <ac:spMk id="2" creationId="{5E85B412-49C7-BC75-6B33-30395847222D}"/>
          </ac:spMkLst>
        </pc:spChg>
        <pc:spChg chg="mod">
          <ac:chgData name="SONALI SHUGANI" userId="S::sonali.shugani@vision.org.in::61bb5b14-f15e-4669-9f70-db08bc74e1ee" providerId="AD" clId="Web-{2D5672DB-215D-8CAA-B267-5BA833C02FC3}" dt="2024-04-12T05:00:44.426" v="79" actId="20577"/>
          <ac:spMkLst>
            <pc:docMk/>
            <pc:sldMk cId="1015604431" sldId="270"/>
            <ac:spMk id="3" creationId="{C751A393-8D8E-BDEE-5EC0-88FDD3256BF1}"/>
          </ac:spMkLst>
        </pc:spChg>
      </pc:sldChg>
    </pc:docChg>
  </pc:docChgLst>
  <pc:docChgLst>
    <pc:chgData name="SONALI SHUGANI" userId="S::sonali.shugani@vision.org.in::61bb5b14-f15e-4669-9f70-db08bc74e1ee" providerId="AD" clId="Web-{CF867326-4445-FF53-DDD0-7A7C186CC0B1}"/>
    <pc:docChg chg="addSld modSld">
      <pc:chgData name="SONALI SHUGANI" userId="S::sonali.shugani@vision.org.in::61bb5b14-f15e-4669-9f70-db08bc74e1ee" providerId="AD" clId="Web-{CF867326-4445-FF53-DDD0-7A7C186CC0B1}" dt="2024-04-16T04:36:46.785" v="12"/>
      <pc:docMkLst>
        <pc:docMk/>
      </pc:docMkLst>
      <pc:sldChg chg="addSp modSp mod setBg">
        <pc:chgData name="SONALI SHUGANI" userId="S::sonali.shugani@vision.org.in::61bb5b14-f15e-4669-9f70-db08bc74e1ee" providerId="AD" clId="Web-{CF867326-4445-FF53-DDD0-7A7C186CC0B1}" dt="2024-04-16T04:36:40.722" v="11" actId="14100"/>
        <pc:sldMkLst>
          <pc:docMk/>
          <pc:sldMk cId="2762546881" sldId="282"/>
        </pc:sldMkLst>
        <pc:spChg chg="mod ord">
          <ac:chgData name="SONALI SHUGANI" userId="S::sonali.shugani@vision.org.in::61bb5b14-f15e-4669-9f70-db08bc74e1ee" providerId="AD" clId="Web-{CF867326-4445-FF53-DDD0-7A7C186CC0B1}" dt="2024-04-16T04:36:22.612" v="8"/>
          <ac:spMkLst>
            <pc:docMk/>
            <pc:sldMk cId="2762546881" sldId="282"/>
            <ac:spMk id="2" creationId="{AA63F98D-D4A2-0C6C-B252-91A20A04B92B}"/>
          </ac:spMkLst>
        </pc:spChg>
        <pc:spChg chg="add">
          <ac:chgData name="SONALI SHUGANI" userId="S::sonali.shugani@vision.org.in::61bb5b14-f15e-4669-9f70-db08bc74e1ee" providerId="AD" clId="Web-{CF867326-4445-FF53-DDD0-7A7C186CC0B1}" dt="2024-04-16T04:36:22.612" v="8"/>
          <ac:spMkLst>
            <pc:docMk/>
            <pc:sldMk cId="2762546881" sldId="282"/>
            <ac:spMk id="9" creationId="{904DB13E-F722-4ED6-BB00-556651E95281}"/>
          </ac:spMkLst>
        </pc:spChg>
        <pc:spChg chg="add">
          <ac:chgData name="SONALI SHUGANI" userId="S::sonali.shugani@vision.org.in::61bb5b14-f15e-4669-9f70-db08bc74e1ee" providerId="AD" clId="Web-{CF867326-4445-FF53-DDD0-7A7C186CC0B1}" dt="2024-04-16T04:36:22.612" v="8"/>
          <ac:spMkLst>
            <pc:docMk/>
            <pc:sldMk cId="2762546881" sldId="282"/>
            <ac:spMk id="11" creationId="{1E8D93C5-28EB-42D0-86CE-D804955653CC}"/>
          </ac:spMkLst>
        </pc:spChg>
        <pc:spChg chg="add">
          <ac:chgData name="SONALI SHUGANI" userId="S::sonali.shugani@vision.org.in::61bb5b14-f15e-4669-9f70-db08bc74e1ee" providerId="AD" clId="Web-{CF867326-4445-FF53-DDD0-7A7C186CC0B1}" dt="2024-04-16T04:36:22.612" v="8"/>
          <ac:spMkLst>
            <pc:docMk/>
            <pc:sldMk cId="2762546881" sldId="282"/>
            <ac:spMk id="13" creationId="{AB1B1E7D-F76D-4744-AF85-239E6998A4C5}"/>
          </ac:spMkLst>
        </pc:spChg>
        <pc:spChg chg="add">
          <ac:chgData name="SONALI SHUGANI" userId="S::sonali.shugani@vision.org.in::61bb5b14-f15e-4669-9f70-db08bc74e1ee" providerId="AD" clId="Web-{CF867326-4445-FF53-DDD0-7A7C186CC0B1}" dt="2024-04-16T04:36:22.612" v="8"/>
          <ac:spMkLst>
            <pc:docMk/>
            <pc:sldMk cId="2762546881" sldId="282"/>
            <ac:spMk id="15" creationId="{3BB65211-00DB-45B6-A223-033B2D19CBE8}"/>
          </ac:spMkLst>
        </pc:spChg>
        <pc:spChg chg="add">
          <ac:chgData name="SONALI SHUGANI" userId="S::sonali.shugani@vision.org.in::61bb5b14-f15e-4669-9f70-db08bc74e1ee" providerId="AD" clId="Web-{CF867326-4445-FF53-DDD0-7A7C186CC0B1}" dt="2024-04-16T04:36:22.612" v="8"/>
          <ac:spMkLst>
            <pc:docMk/>
            <pc:sldMk cId="2762546881" sldId="282"/>
            <ac:spMk id="22" creationId="{1C3E817E-E139-426E-89E5-9DD346EC7514}"/>
          </ac:spMkLst>
        </pc:spChg>
        <pc:spChg chg="add">
          <ac:chgData name="SONALI SHUGANI" userId="S::sonali.shugani@vision.org.in::61bb5b14-f15e-4669-9f70-db08bc74e1ee" providerId="AD" clId="Web-{CF867326-4445-FF53-DDD0-7A7C186CC0B1}" dt="2024-04-16T04:36:22.612" v="8"/>
          <ac:spMkLst>
            <pc:docMk/>
            <pc:sldMk cId="2762546881" sldId="282"/>
            <ac:spMk id="24" creationId="{E2ADD2F6-F7FC-464F-8F18-5BDBD27A732F}"/>
          </ac:spMkLst>
        </pc:spChg>
        <pc:spChg chg="add">
          <ac:chgData name="SONALI SHUGANI" userId="S::sonali.shugani@vision.org.in::61bb5b14-f15e-4669-9f70-db08bc74e1ee" providerId="AD" clId="Web-{CF867326-4445-FF53-DDD0-7A7C186CC0B1}" dt="2024-04-16T04:36:22.612" v="8"/>
          <ac:spMkLst>
            <pc:docMk/>
            <pc:sldMk cId="2762546881" sldId="282"/>
            <ac:spMk id="26" creationId="{5A3A31F1-FA83-497F-98FF-9A5621DC5560}"/>
          </ac:spMkLst>
        </pc:spChg>
        <pc:spChg chg="add">
          <ac:chgData name="SONALI SHUGANI" userId="S::sonali.shugani@vision.org.in::61bb5b14-f15e-4669-9f70-db08bc74e1ee" providerId="AD" clId="Web-{CF867326-4445-FF53-DDD0-7A7C186CC0B1}" dt="2024-04-16T04:36:22.612" v="8"/>
          <ac:spMkLst>
            <pc:docMk/>
            <pc:sldMk cId="2762546881" sldId="282"/>
            <ac:spMk id="28" creationId="{343FF9E2-8F7E-4BCC-9A50-C41AD8A56DD9}"/>
          </ac:spMkLst>
        </pc:spChg>
        <pc:spChg chg="add">
          <ac:chgData name="SONALI SHUGANI" userId="S::sonali.shugani@vision.org.in::61bb5b14-f15e-4669-9f70-db08bc74e1ee" providerId="AD" clId="Web-{CF867326-4445-FF53-DDD0-7A7C186CC0B1}" dt="2024-04-16T04:36:22.612" v="8"/>
          <ac:spMkLst>
            <pc:docMk/>
            <pc:sldMk cId="2762546881" sldId="282"/>
            <ac:spMk id="30" creationId="{47751BC8-250F-493B-BDF9-D45BA5991D8A}"/>
          </ac:spMkLst>
        </pc:spChg>
        <pc:grpChg chg="add">
          <ac:chgData name="SONALI SHUGANI" userId="S::sonali.shugani@vision.org.in::61bb5b14-f15e-4669-9f70-db08bc74e1ee" providerId="AD" clId="Web-{CF867326-4445-FF53-DDD0-7A7C186CC0B1}" dt="2024-04-16T04:36:22.612" v="8"/>
          <ac:grpSpMkLst>
            <pc:docMk/>
            <pc:sldMk cId="2762546881" sldId="282"/>
            <ac:grpSpMk id="17" creationId="{E26428D7-C6F3-473D-A360-A3F5C3E8728C}"/>
          </ac:grpSpMkLst>
        </pc:grpChg>
        <pc:picChg chg="mod">
          <ac:chgData name="SONALI SHUGANI" userId="S::sonali.shugani@vision.org.in::61bb5b14-f15e-4669-9f70-db08bc74e1ee" providerId="AD" clId="Web-{CF867326-4445-FF53-DDD0-7A7C186CC0B1}" dt="2024-04-16T04:36:40.722" v="11" actId="14100"/>
          <ac:picMkLst>
            <pc:docMk/>
            <pc:sldMk cId="2762546881" sldId="282"/>
            <ac:picMk id="4" creationId="{27269C2E-5368-112F-7A1A-975832A3B7C4}"/>
          </ac:picMkLst>
        </pc:picChg>
        <pc:cxnChg chg="add">
          <ac:chgData name="SONALI SHUGANI" userId="S::sonali.shugani@vision.org.in::61bb5b14-f15e-4669-9f70-db08bc74e1ee" providerId="AD" clId="Web-{CF867326-4445-FF53-DDD0-7A7C186CC0B1}" dt="2024-04-16T04:36:22.612" v="8"/>
          <ac:cxnSpMkLst>
            <pc:docMk/>
            <pc:sldMk cId="2762546881" sldId="282"/>
            <ac:cxnSpMk id="32" creationId="{BF0F044C-8394-47CB-8E3D-FA56B0693961}"/>
          </ac:cxnSpMkLst>
        </pc:cxnChg>
        <pc:cxnChg chg="add">
          <ac:chgData name="SONALI SHUGANI" userId="S::sonali.shugani@vision.org.in::61bb5b14-f15e-4669-9f70-db08bc74e1ee" providerId="AD" clId="Web-{CF867326-4445-FF53-DDD0-7A7C186CC0B1}" dt="2024-04-16T04:36:22.612" v="8"/>
          <ac:cxnSpMkLst>
            <pc:docMk/>
            <pc:sldMk cId="2762546881" sldId="282"/>
            <ac:cxnSpMk id="34" creationId="{6B2DCD75-B707-4C51-8ADC-813834C09A87}"/>
          </ac:cxnSpMkLst>
        </pc:cxnChg>
        <pc:cxnChg chg="add">
          <ac:chgData name="SONALI SHUGANI" userId="S::sonali.shugani@vision.org.in::61bb5b14-f15e-4669-9f70-db08bc74e1ee" providerId="AD" clId="Web-{CF867326-4445-FF53-DDD0-7A7C186CC0B1}" dt="2024-04-16T04:36:22.612" v="8"/>
          <ac:cxnSpMkLst>
            <pc:docMk/>
            <pc:sldMk cId="2762546881" sldId="282"/>
            <ac:cxnSpMk id="36" creationId="{F4851414-8BB1-42EF-912B-608FCE07B247}"/>
          </ac:cxnSpMkLst>
        </pc:cxnChg>
      </pc:sldChg>
      <pc:sldChg chg="new">
        <pc:chgData name="SONALI SHUGANI" userId="S::sonali.shugani@vision.org.in::61bb5b14-f15e-4669-9f70-db08bc74e1ee" providerId="AD" clId="Web-{CF867326-4445-FF53-DDD0-7A7C186CC0B1}" dt="2024-04-16T04:36:46.785" v="12"/>
        <pc:sldMkLst>
          <pc:docMk/>
          <pc:sldMk cId="2412901264" sldId="284"/>
        </pc:sldMkLst>
      </pc:sldChg>
    </pc:docChg>
  </pc:docChgLst>
  <pc:docChgLst>
    <pc:chgData name="SONALI SHUGANI" userId="S::sonali.shugani@vision.org.in::61bb5b14-f15e-4669-9f70-db08bc74e1ee" providerId="AD" clId="Web-{D3766C4C-3C98-4968-CB09-D10A9C1F3F72}"/>
    <pc:docChg chg="addSld modSld">
      <pc:chgData name="SONALI SHUGANI" userId="S::sonali.shugani@vision.org.in::61bb5b14-f15e-4669-9f70-db08bc74e1ee" providerId="AD" clId="Web-{D3766C4C-3C98-4968-CB09-D10A9C1F3F72}" dt="2024-04-05T05:55:05.810" v="453" actId="20577"/>
      <pc:docMkLst>
        <pc:docMk/>
      </pc:docMkLst>
      <pc:sldChg chg="modSp">
        <pc:chgData name="SONALI SHUGANI" userId="S::sonali.shugani@vision.org.in::61bb5b14-f15e-4669-9f70-db08bc74e1ee" providerId="AD" clId="Web-{D3766C4C-3C98-4968-CB09-D10A9C1F3F72}" dt="2024-04-05T04:55:37.602" v="162" actId="20577"/>
        <pc:sldMkLst>
          <pc:docMk/>
          <pc:sldMk cId="3437111183" sldId="257"/>
        </pc:sldMkLst>
        <pc:spChg chg="mod">
          <ac:chgData name="SONALI SHUGANI" userId="S::sonali.shugani@vision.org.in::61bb5b14-f15e-4669-9f70-db08bc74e1ee" providerId="AD" clId="Web-{D3766C4C-3C98-4968-CB09-D10A9C1F3F72}" dt="2024-04-05T04:55:37.602" v="162" actId="20577"/>
          <ac:spMkLst>
            <pc:docMk/>
            <pc:sldMk cId="3437111183" sldId="257"/>
            <ac:spMk id="3" creationId="{4E3B4C31-952E-6CB7-FF99-DBAF9CB219D7}"/>
          </ac:spMkLst>
        </pc:spChg>
      </pc:sldChg>
      <pc:sldChg chg="modSp">
        <pc:chgData name="SONALI SHUGANI" userId="S::sonali.shugani@vision.org.in::61bb5b14-f15e-4669-9f70-db08bc74e1ee" providerId="AD" clId="Web-{D3766C4C-3C98-4968-CB09-D10A9C1F3F72}" dt="2024-04-05T04:16:24.004" v="43" actId="20577"/>
        <pc:sldMkLst>
          <pc:docMk/>
          <pc:sldMk cId="767767966" sldId="258"/>
        </pc:sldMkLst>
        <pc:spChg chg="mod">
          <ac:chgData name="SONALI SHUGANI" userId="S::sonali.shugani@vision.org.in::61bb5b14-f15e-4669-9f70-db08bc74e1ee" providerId="AD" clId="Web-{D3766C4C-3C98-4968-CB09-D10A9C1F3F72}" dt="2024-04-05T04:16:24.004" v="43" actId="20577"/>
          <ac:spMkLst>
            <pc:docMk/>
            <pc:sldMk cId="767767966" sldId="258"/>
            <ac:spMk id="2" creationId="{B83EE2B5-3098-9AF7-48CB-58BB1102DBBF}"/>
          </ac:spMkLst>
        </pc:spChg>
      </pc:sldChg>
      <pc:sldChg chg="addSp delSp modSp mod setBg setClrOvrMap">
        <pc:chgData name="SONALI SHUGANI" userId="S::sonali.shugani@vision.org.in::61bb5b14-f15e-4669-9f70-db08bc74e1ee" providerId="AD" clId="Web-{D3766C4C-3C98-4968-CB09-D10A9C1F3F72}" dt="2024-04-05T04:16:16.707" v="42" actId="20577"/>
        <pc:sldMkLst>
          <pc:docMk/>
          <pc:sldMk cId="1904851087" sldId="259"/>
        </pc:sldMkLst>
        <pc:spChg chg="add del">
          <ac:chgData name="SONALI SHUGANI" userId="S::sonali.shugani@vision.org.in::61bb5b14-f15e-4669-9f70-db08bc74e1ee" providerId="AD" clId="Web-{D3766C4C-3C98-4968-CB09-D10A9C1F3F72}" dt="2024-04-05T04:14:52.530" v="3"/>
          <ac:spMkLst>
            <pc:docMk/>
            <pc:sldMk cId="1904851087" sldId="259"/>
            <ac:spMk id="2" creationId="{735D1C99-BEB1-8061-3651-16FDC26D41D7}"/>
          </ac:spMkLst>
        </pc:spChg>
        <pc:spChg chg="del">
          <ac:chgData name="SONALI SHUGANI" userId="S::sonali.shugani@vision.org.in::61bb5b14-f15e-4669-9f70-db08bc74e1ee" providerId="AD" clId="Web-{D3766C4C-3C98-4968-CB09-D10A9C1F3F72}" dt="2024-04-05T04:14:40.232" v="0"/>
          <ac:spMkLst>
            <pc:docMk/>
            <pc:sldMk cId="1904851087" sldId="259"/>
            <ac:spMk id="3" creationId="{0C4C7362-7C15-D407-FF17-02FEC52F53DD}"/>
          </ac:spMkLst>
        </pc:spChg>
        <pc:spChg chg="add del">
          <ac:chgData name="SONALI SHUGANI" userId="S::sonali.shugani@vision.org.in::61bb5b14-f15e-4669-9f70-db08bc74e1ee" providerId="AD" clId="Web-{D3766C4C-3C98-4968-CB09-D10A9C1F3F72}" dt="2024-04-05T04:15:03.983" v="4"/>
          <ac:spMkLst>
            <pc:docMk/>
            <pc:sldMk cId="1904851087" sldId="259"/>
            <ac:spMk id="8" creationId="{F3A18765-A978-80CA-9129-6A875AE45F50}"/>
          </ac:spMkLst>
        </pc:spChg>
        <pc:spChg chg="add del">
          <ac:chgData name="SONALI SHUGANI" userId="S::sonali.shugani@vision.org.in::61bb5b14-f15e-4669-9f70-db08bc74e1ee" providerId="AD" clId="Web-{D3766C4C-3C98-4968-CB09-D10A9C1F3F72}" dt="2024-04-05T04:14:52.530" v="2"/>
          <ac:spMkLst>
            <pc:docMk/>
            <pc:sldMk cId="1904851087" sldId="259"/>
            <ac:spMk id="9" creationId="{1E94681D-2A4C-4A8D-B9B5-31D440D0328D}"/>
          </ac:spMkLst>
        </pc:spChg>
        <pc:spChg chg="add del">
          <ac:chgData name="SONALI SHUGANI" userId="S::sonali.shugani@vision.org.in::61bb5b14-f15e-4669-9f70-db08bc74e1ee" providerId="AD" clId="Web-{D3766C4C-3C98-4968-CB09-D10A9C1F3F72}" dt="2024-04-05T04:14:52.530" v="2"/>
          <ac:spMkLst>
            <pc:docMk/>
            <pc:sldMk cId="1904851087" sldId="259"/>
            <ac:spMk id="11" creationId="{4EC7E010-C712-408D-9787-0842AFC9F4BB}"/>
          </ac:spMkLst>
        </pc:spChg>
        <pc:spChg chg="add del">
          <ac:chgData name="SONALI SHUGANI" userId="S::sonali.shugani@vision.org.in::61bb5b14-f15e-4669-9f70-db08bc74e1ee" providerId="AD" clId="Web-{D3766C4C-3C98-4968-CB09-D10A9C1F3F72}" dt="2024-04-05T04:14:52.530" v="2"/>
          <ac:spMkLst>
            <pc:docMk/>
            <pc:sldMk cId="1904851087" sldId="259"/>
            <ac:spMk id="13" creationId="{0503FCEF-A9BA-4991-9220-E36615FB8B53}"/>
          </ac:spMkLst>
        </pc:spChg>
        <pc:spChg chg="add del">
          <ac:chgData name="SONALI SHUGANI" userId="S::sonali.shugani@vision.org.in::61bb5b14-f15e-4669-9f70-db08bc74e1ee" providerId="AD" clId="Web-{D3766C4C-3C98-4968-CB09-D10A9C1F3F72}" dt="2024-04-05T04:14:52.530" v="2"/>
          <ac:spMkLst>
            <pc:docMk/>
            <pc:sldMk cId="1904851087" sldId="259"/>
            <ac:spMk id="15" creationId="{9664D085-C814-4D74-BCE0-2059F0DC0434}"/>
          </ac:spMkLst>
        </pc:spChg>
        <pc:spChg chg="add del">
          <ac:chgData name="SONALI SHUGANI" userId="S::sonali.shugani@vision.org.in::61bb5b14-f15e-4669-9f70-db08bc74e1ee" providerId="AD" clId="Web-{D3766C4C-3C98-4968-CB09-D10A9C1F3F72}" dt="2024-04-05T04:14:52.530" v="2"/>
          <ac:spMkLst>
            <pc:docMk/>
            <pc:sldMk cId="1904851087" sldId="259"/>
            <ac:spMk id="17" creationId="{DDA5539E-D8B4-4F5A-B46F-C304F5D7A847}"/>
          </ac:spMkLst>
        </pc:spChg>
        <pc:spChg chg="add">
          <ac:chgData name="SONALI SHUGANI" userId="S::sonali.shugani@vision.org.in::61bb5b14-f15e-4669-9f70-db08bc74e1ee" providerId="AD" clId="Web-{D3766C4C-3C98-4968-CB09-D10A9C1F3F72}" dt="2024-04-05T04:14:52.530" v="3"/>
          <ac:spMkLst>
            <pc:docMk/>
            <pc:sldMk cId="1904851087" sldId="259"/>
            <ac:spMk id="19" creationId="{282E2A95-1A08-4118-83C6-B1CA5648E075}"/>
          </ac:spMkLst>
        </pc:spChg>
        <pc:spChg chg="add">
          <ac:chgData name="SONALI SHUGANI" userId="S::sonali.shugani@vision.org.in::61bb5b14-f15e-4669-9f70-db08bc74e1ee" providerId="AD" clId="Web-{D3766C4C-3C98-4968-CB09-D10A9C1F3F72}" dt="2024-04-05T04:14:52.530" v="3"/>
          <ac:spMkLst>
            <pc:docMk/>
            <pc:sldMk cId="1904851087" sldId="259"/>
            <ac:spMk id="20" creationId="{2FFEFC7E-85EE-4AC9-A351-FBEB13A1D622}"/>
          </ac:spMkLst>
        </pc:spChg>
        <pc:spChg chg="add">
          <ac:chgData name="SONALI SHUGANI" userId="S::sonali.shugani@vision.org.in::61bb5b14-f15e-4669-9f70-db08bc74e1ee" providerId="AD" clId="Web-{D3766C4C-3C98-4968-CB09-D10A9C1F3F72}" dt="2024-04-05T04:14:52.530" v="3"/>
          <ac:spMkLst>
            <pc:docMk/>
            <pc:sldMk cId="1904851087" sldId="259"/>
            <ac:spMk id="21" creationId="{CB2511BB-FC4C-45F3-94EB-661D6806C942}"/>
          </ac:spMkLst>
        </pc:spChg>
        <pc:spChg chg="add mod">
          <ac:chgData name="SONALI SHUGANI" userId="S::sonali.shugani@vision.org.in::61bb5b14-f15e-4669-9f70-db08bc74e1ee" providerId="AD" clId="Web-{D3766C4C-3C98-4968-CB09-D10A9C1F3F72}" dt="2024-04-05T04:16:16.707" v="42" actId="20577"/>
          <ac:spMkLst>
            <pc:docMk/>
            <pc:sldMk cId="1904851087" sldId="259"/>
            <ac:spMk id="22" creationId="{735D1C99-BEB1-8061-3651-16FDC26D41D7}"/>
          </ac:spMkLst>
        </pc:spChg>
        <pc:spChg chg="add">
          <ac:chgData name="SONALI SHUGANI" userId="S::sonali.shugani@vision.org.in::61bb5b14-f15e-4669-9f70-db08bc74e1ee" providerId="AD" clId="Web-{D3766C4C-3C98-4968-CB09-D10A9C1F3F72}" dt="2024-04-05T04:14:52.530" v="3"/>
          <ac:spMkLst>
            <pc:docMk/>
            <pc:sldMk cId="1904851087" sldId="259"/>
            <ac:spMk id="23" creationId="{68DC0EC7-60EA-4BD3-BC04-D547DE1B2891}"/>
          </ac:spMkLst>
        </pc:spChg>
        <pc:picChg chg="add mod ord">
          <ac:chgData name="SONALI SHUGANI" userId="S::sonali.shugani@vision.org.in::61bb5b14-f15e-4669-9f70-db08bc74e1ee" providerId="AD" clId="Web-{D3766C4C-3C98-4968-CB09-D10A9C1F3F72}" dt="2024-04-05T04:14:52.530" v="3"/>
          <ac:picMkLst>
            <pc:docMk/>
            <pc:sldMk cId="1904851087" sldId="259"/>
            <ac:picMk id="4" creationId="{76A310D6-95D1-A17C-EE01-B8EABDA05313}"/>
          </ac:picMkLst>
        </pc:picChg>
      </pc:sldChg>
      <pc:sldChg chg="modSp new">
        <pc:chgData name="SONALI SHUGANI" userId="S::sonali.shugani@vision.org.in::61bb5b14-f15e-4669-9f70-db08bc74e1ee" providerId="AD" clId="Web-{D3766C4C-3C98-4968-CB09-D10A9C1F3F72}" dt="2024-04-05T04:50:30.231" v="136" actId="20577"/>
        <pc:sldMkLst>
          <pc:docMk/>
          <pc:sldMk cId="215774819" sldId="260"/>
        </pc:sldMkLst>
        <pc:spChg chg="mod">
          <ac:chgData name="SONALI SHUGANI" userId="S::sonali.shugani@vision.org.in::61bb5b14-f15e-4669-9f70-db08bc74e1ee" providerId="AD" clId="Web-{D3766C4C-3C98-4968-CB09-D10A9C1F3F72}" dt="2024-04-05T04:50:30.231" v="136" actId="20577"/>
          <ac:spMkLst>
            <pc:docMk/>
            <pc:sldMk cId="215774819" sldId="260"/>
            <ac:spMk id="2" creationId="{BE7CCDBD-CAA7-C147-12FC-FB8449B49204}"/>
          </ac:spMkLst>
        </pc:spChg>
        <pc:spChg chg="mod">
          <ac:chgData name="SONALI SHUGANI" userId="S::sonali.shugani@vision.org.in::61bb5b14-f15e-4669-9f70-db08bc74e1ee" providerId="AD" clId="Web-{D3766C4C-3C98-4968-CB09-D10A9C1F3F72}" dt="2024-04-05T04:50:09.590" v="133" actId="14100"/>
          <ac:spMkLst>
            <pc:docMk/>
            <pc:sldMk cId="215774819" sldId="260"/>
            <ac:spMk id="3" creationId="{CB38CF1B-A5A7-1832-B9EA-7EB72BC22C14}"/>
          </ac:spMkLst>
        </pc:spChg>
      </pc:sldChg>
      <pc:sldChg chg="modSp new">
        <pc:chgData name="SONALI SHUGANI" userId="S::sonali.shugani@vision.org.in::61bb5b14-f15e-4669-9f70-db08bc74e1ee" providerId="AD" clId="Web-{D3766C4C-3C98-4968-CB09-D10A9C1F3F72}" dt="2024-04-05T04:51:26.186" v="143" actId="20577"/>
        <pc:sldMkLst>
          <pc:docMk/>
          <pc:sldMk cId="342914896" sldId="261"/>
        </pc:sldMkLst>
        <pc:spChg chg="mod">
          <ac:chgData name="SONALI SHUGANI" userId="S::sonali.shugani@vision.org.in::61bb5b14-f15e-4669-9f70-db08bc74e1ee" providerId="AD" clId="Web-{D3766C4C-3C98-4968-CB09-D10A9C1F3F72}" dt="2024-04-05T04:50:49.466" v="139"/>
          <ac:spMkLst>
            <pc:docMk/>
            <pc:sldMk cId="342914896" sldId="261"/>
            <ac:spMk id="2" creationId="{227DBC94-201C-B137-0574-94D9601497FE}"/>
          </ac:spMkLst>
        </pc:spChg>
        <pc:spChg chg="mod">
          <ac:chgData name="SONALI SHUGANI" userId="S::sonali.shugani@vision.org.in::61bb5b14-f15e-4669-9f70-db08bc74e1ee" providerId="AD" clId="Web-{D3766C4C-3C98-4968-CB09-D10A9C1F3F72}" dt="2024-04-05T04:51:26.186" v="143" actId="20577"/>
          <ac:spMkLst>
            <pc:docMk/>
            <pc:sldMk cId="342914896" sldId="261"/>
            <ac:spMk id="3" creationId="{01CDFD47-E346-761A-B8CB-326309A6BD06}"/>
          </ac:spMkLst>
        </pc:spChg>
      </pc:sldChg>
      <pc:sldChg chg="addSp delSp modSp new mod setBg">
        <pc:chgData name="SONALI SHUGANI" userId="S::sonali.shugani@vision.org.in::61bb5b14-f15e-4669-9f70-db08bc74e1ee" providerId="AD" clId="Web-{D3766C4C-3C98-4968-CB09-D10A9C1F3F72}" dt="2024-04-05T04:47:28.847" v="108"/>
        <pc:sldMkLst>
          <pc:docMk/>
          <pc:sldMk cId="983589812" sldId="262"/>
        </pc:sldMkLst>
        <pc:spChg chg="del">
          <ac:chgData name="SONALI SHUGANI" userId="S::sonali.shugani@vision.org.in::61bb5b14-f15e-4669-9f70-db08bc74e1ee" providerId="AD" clId="Web-{D3766C4C-3C98-4968-CB09-D10A9C1F3F72}" dt="2024-04-05T04:46:46.783" v="105"/>
          <ac:spMkLst>
            <pc:docMk/>
            <pc:sldMk cId="983589812" sldId="262"/>
            <ac:spMk id="2" creationId="{93E58938-9C83-921C-720A-1EA12FF06582}"/>
          </ac:spMkLst>
        </pc:spChg>
        <pc:spChg chg="del">
          <ac:chgData name="SONALI SHUGANI" userId="S::sonali.shugani@vision.org.in::61bb5b14-f15e-4669-9f70-db08bc74e1ee" providerId="AD" clId="Web-{D3766C4C-3C98-4968-CB09-D10A9C1F3F72}" dt="2024-04-05T04:46:40.455" v="104"/>
          <ac:spMkLst>
            <pc:docMk/>
            <pc:sldMk cId="983589812" sldId="262"/>
            <ac:spMk id="3" creationId="{529A8BB9-4884-F5D7-E56D-F4E40D092AD1}"/>
          </ac:spMkLst>
        </pc:spChg>
        <pc:spChg chg="add del mod">
          <ac:chgData name="SONALI SHUGANI" userId="S::sonali.shugani@vision.org.in::61bb5b14-f15e-4669-9f70-db08bc74e1ee" providerId="AD" clId="Web-{D3766C4C-3C98-4968-CB09-D10A9C1F3F72}" dt="2024-04-05T04:47:24.362" v="107"/>
          <ac:spMkLst>
            <pc:docMk/>
            <pc:sldMk cId="983589812" sldId="262"/>
            <ac:spMk id="6" creationId="{F283B205-8B7E-0D71-D6FF-873CE0F0E666}"/>
          </ac:spMkLst>
        </pc:spChg>
        <pc:spChg chg="add del">
          <ac:chgData name="SONALI SHUGANI" userId="S::sonali.shugani@vision.org.in::61bb5b14-f15e-4669-9f70-db08bc74e1ee" providerId="AD" clId="Web-{D3766C4C-3C98-4968-CB09-D10A9C1F3F72}" dt="2024-04-05T04:47:28.847" v="108"/>
          <ac:spMkLst>
            <pc:docMk/>
            <pc:sldMk cId="983589812" sldId="262"/>
            <ac:spMk id="9" creationId="{1E94681D-2A4C-4A8D-B9B5-31D440D0328D}"/>
          </ac:spMkLst>
        </pc:spChg>
        <pc:spChg chg="add del">
          <ac:chgData name="SONALI SHUGANI" userId="S::sonali.shugani@vision.org.in::61bb5b14-f15e-4669-9f70-db08bc74e1ee" providerId="AD" clId="Web-{D3766C4C-3C98-4968-CB09-D10A9C1F3F72}" dt="2024-04-05T04:47:28.847" v="108"/>
          <ac:spMkLst>
            <pc:docMk/>
            <pc:sldMk cId="983589812" sldId="262"/>
            <ac:spMk id="11" creationId="{4EC7E010-C712-408D-9787-0842AFC9F4BB}"/>
          </ac:spMkLst>
        </pc:spChg>
        <pc:spChg chg="add del">
          <ac:chgData name="SONALI SHUGANI" userId="S::sonali.shugani@vision.org.in::61bb5b14-f15e-4669-9f70-db08bc74e1ee" providerId="AD" clId="Web-{D3766C4C-3C98-4968-CB09-D10A9C1F3F72}" dt="2024-04-05T04:47:28.847" v="108"/>
          <ac:spMkLst>
            <pc:docMk/>
            <pc:sldMk cId="983589812" sldId="262"/>
            <ac:spMk id="13" creationId="{0503FCEF-A9BA-4991-9220-E36615FB8B53}"/>
          </ac:spMkLst>
        </pc:spChg>
        <pc:spChg chg="add">
          <ac:chgData name="SONALI SHUGANI" userId="S::sonali.shugani@vision.org.in::61bb5b14-f15e-4669-9f70-db08bc74e1ee" providerId="AD" clId="Web-{D3766C4C-3C98-4968-CB09-D10A9C1F3F72}" dt="2024-04-05T04:47:28.847" v="108"/>
          <ac:spMkLst>
            <pc:docMk/>
            <pc:sldMk cId="983589812" sldId="262"/>
            <ac:spMk id="18" creationId="{1E94681D-2A4C-4A8D-B9B5-31D440D0328D}"/>
          </ac:spMkLst>
        </pc:spChg>
        <pc:spChg chg="add">
          <ac:chgData name="SONALI SHUGANI" userId="S::sonali.shugani@vision.org.in::61bb5b14-f15e-4669-9f70-db08bc74e1ee" providerId="AD" clId="Web-{D3766C4C-3C98-4968-CB09-D10A9C1F3F72}" dt="2024-04-05T04:47:28.847" v="108"/>
          <ac:spMkLst>
            <pc:docMk/>
            <pc:sldMk cId="983589812" sldId="262"/>
            <ac:spMk id="20" creationId="{4EC7E010-C712-408D-9787-0842AFC9F4BB}"/>
          </ac:spMkLst>
        </pc:spChg>
        <pc:spChg chg="add">
          <ac:chgData name="SONALI SHUGANI" userId="S::sonali.shugani@vision.org.in::61bb5b14-f15e-4669-9f70-db08bc74e1ee" providerId="AD" clId="Web-{D3766C4C-3C98-4968-CB09-D10A9C1F3F72}" dt="2024-04-05T04:47:28.847" v="108"/>
          <ac:spMkLst>
            <pc:docMk/>
            <pc:sldMk cId="983589812" sldId="262"/>
            <ac:spMk id="22" creationId="{0503FCEF-A9BA-4991-9220-E36615FB8B53}"/>
          </ac:spMkLst>
        </pc:spChg>
        <pc:spChg chg="add">
          <ac:chgData name="SONALI SHUGANI" userId="S::sonali.shugani@vision.org.in::61bb5b14-f15e-4669-9f70-db08bc74e1ee" providerId="AD" clId="Web-{D3766C4C-3C98-4968-CB09-D10A9C1F3F72}" dt="2024-04-05T04:47:28.847" v="108"/>
          <ac:spMkLst>
            <pc:docMk/>
            <pc:sldMk cId="983589812" sldId="262"/>
            <ac:spMk id="24" creationId="{9664D085-C814-4D74-BCE0-2059F0DC0434}"/>
          </ac:spMkLst>
        </pc:spChg>
        <pc:spChg chg="add">
          <ac:chgData name="SONALI SHUGANI" userId="S::sonali.shugani@vision.org.in::61bb5b14-f15e-4669-9f70-db08bc74e1ee" providerId="AD" clId="Web-{D3766C4C-3C98-4968-CB09-D10A9C1F3F72}" dt="2024-04-05T04:47:28.847" v="108"/>
          <ac:spMkLst>
            <pc:docMk/>
            <pc:sldMk cId="983589812" sldId="262"/>
            <ac:spMk id="26" creationId="{DDA5539E-D8B4-4F5A-B46F-C304F5D7A847}"/>
          </ac:spMkLst>
        </pc:spChg>
        <pc:picChg chg="add del mod ord">
          <ac:chgData name="SONALI SHUGANI" userId="S::sonali.shugani@vision.org.in::61bb5b14-f15e-4669-9f70-db08bc74e1ee" providerId="AD" clId="Web-{D3766C4C-3C98-4968-CB09-D10A9C1F3F72}" dt="2024-04-05T04:47:02.909" v="106"/>
          <ac:picMkLst>
            <pc:docMk/>
            <pc:sldMk cId="983589812" sldId="262"/>
            <ac:picMk id="4" creationId="{7D3339F8-5A00-B1B7-E09D-F7B6005F369B}"/>
          </ac:picMkLst>
        </pc:picChg>
        <pc:picChg chg="add mod ord">
          <ac:chgData name="SONALI SHUGANI" userId="S::sonali.shugani@vision.org.in::61bb5b14-f15e-4669-9f70-db08bc74e1ee" providerId="AD" clId="Web-{D3766C4C-3C98-4968-CB09-D10A9C1F3F72}" dt="2024-04-05T04:47:28.847" v="108"/>
          <ac:picMkLst>
            <pc:docMk/>
            <pc:sldMk cId="983589812" sldId="262"/>
            <ac:picMk id="7" creationId="{9FBFC0A2-101F-1BB0-DDD0-8A5E780899F5}"/>
          </ac:picMkLst>
        </pc:picChg>
      </pc:sldChg>
      <pc:sldChg chg="addSp delSp modSp new mod setBg">
        <pc:chgData name="SONALI SHUGANI" userId="S::sonali.shugani@vision.org.in::61bb5b14-f15e-4669-9f70-db08bc74e1ee" providerId="AD" clId="Web-{D3766C4C-3C98-4968-CB09-D10A9C1F3F72}" dt="2024-04-05T05:50:20.893" v="397"/>
        <pc:sldMkLst>
          <pc:docMk/>
          <pc:sldMk cId="3307070728" sldId="263"/>
        </pc:sldMkLst>
        <pc:spChg chg="mod">
          <ac:chgData name="SONALI SHUGANI" userId="S::sonali.shugani@vision.org.in::61bb5b14-f15e-4669-9f70-db08bc74e1ee" providerId="AD" clId="Web-{D3766C4C-3C98-4968-CB09-D10A9C1F3F72}" dt="2024-04-05T05:50:18.768" v="396"/>
          <ac:spMkLst>
            <pc:docMk/>
            <pc:sldMk cId="3307070728" sldId="263"/>
            <ac:spMk id="2" creationId="{8B3ED62C-5378-4E0C-D0B1-B3D7D60A2293}"/>
          </ac:spMkLst>
        </pc:spChg>
        <pc:spChg chg="mod">
          <ac:chgData name="SONALI SHUGANI" userId="S::sonali.shugani@vision.org.in::61bb5b14-f15e-4669-9f70-db08bc74e1ee" providerId="AD" clId="Web-{D3766C4C-3C98-4968-CB09-D10A9C1F3F72}" dt="2024-04-05T05:50:18.768" v="396"/>
          <ac:spMkLst>
            <pc:docMk/>
            <pc:sldMk cId="3307070728" sldId="263"/>
            <ac:spMk id="3" creationId="{9E61CB8C-301B-E0B6-89C3-21F2C23BBF6A}"/>
          </ac:spMkLst>
        </pc:spChg>
        <pc:spChg chg="add del">
          <ac:chgData name="SONALI SHUGANI" userId="S::sonali.shugani@vision.org.in::61bb5b14-f15e-4669-9f70-db08bc74e1ee" providerId="AD" clId="Web-{D3766C4C-3C98-4968-CB09-D10A9C1F3F72}" dt="2024-04-05T05:49:14.563" v="384"/>
          <ac:spMkLst>
            <pc:docMk/>
            <pc:sldMk cId="3307070728" sldId="263"/>
            <ac:spMk id="9" creationId="{EB949D8D-8E17-4DBF-BEA8-13C57BF63803}"/>
          </ac:spMkLst>
        </pc:spChg>
        <pc:spChg chg="add del">
          <ac:chgData name="SONALI SHUGANI" userId="S::sonali.shugani@vision.org.in::61bb5b14-f15e-4669-9f70-db08bc74e1ee" providerId="AD" clId="Web-{D3766C4C-3C98-4968-CB09-D10A9C1F3F72}" dt="2024-04-05T05:49:14.563" v="384"/>
          <ac:spMkLst>
            <pc:docMk/>
            <pc:sldMk cId="3307070728" sldId="263"/>
            <ac:spMk id="11" creationId="{4BC6FC45-D4D9-4025-91DA-272D318D372B}"/>
          </ac:spMkLst>
        </pc:spChg>
        <pc:spChg chg="add del">
          <ac:chgData name="SONALI SHUGANI" userId="S::sonali.shugani@vision.org.in::61bb5b14-f15e-4669-9f70-db08bc74e1ee" providerId="AD" clId="Web-{D3766C4C-3C98-4968-CB09-D10A9C1F3F72}" dt="2024-04-05T05:49:14.563" v="384"/>
          <ac:spMkLst>
            <pc:docMk/>
            <pc:sldMk cId="3307070728" sldId="263"/>
            <ac:spMk id="13" creationId="{EA284212-C175-4C82-B112-A5208F70CB53}"/>
          </ac:spMkLst>
        </pc:spChg>
        <pc:spChg chg="add del">
          <ac:chgData name="SONALI SHUGANI" userId="S::sonali.shugani@vision.org.in::61bb5b14-f15e-4669-9f70-db08bc74e1ee" providerId="AD" clId="Web-{D3766C4C-3C98-4968-CB09-D10A9C1F3F72}" dt="2024-04-05T05:49:19.172" v="386"/>
          <ac:spMkLst>
            <pc:docMk/>
            <pc:sldMk cId="3307070728" sldId="263"/>
            <ac:spMk id="15" creationId="{84A3A5EB-931E-46DE-A692-6731DB9885FA}"/>
          </ac:spMkLst>
        </pc:spChg>
        <pc:spChg chg="add del">
          <ac:chgData name="SONALI SHUGANI" userId="S::sonali.shugani@vision.org.in::61bb5b14-f15e-4669-9f70-db08bc74e1ee" providerId="AD" clId="Web-{D3766C4C-3C98-4968-CB09-D10A9C1F3F72}" dt="2024-04-05T05:49:19.172" v="386"/>
          <ac:spMkLst>
            <pc:docMk/>
            <pc:sldMk cId="3307070728" sldId="263"/>
            <ac:spMk id="16" creationId="{2358634F-705D-44E4-9FBF-A406E2F9A439}"/>
          </ac:spMkLst>
        </pc:spChg>
        <pc:spChg chg="add del">
          <ac:chgData name="SONALI SHUGANI" userId="S::sonali.shugani@vision.org.in::61bb5b14-f15e-4669-9f70-db08bc74e1ee" providerId="AD" clId="Web-{D3766C4C-3C98-4968-CB09-D10A9C1F3F72}" dt="2024-04-05T05:49:19.172" v="386"/>
          <ac:spMkLst>
            <pc:docMk/>
            <pc:sldMk cId="3307070728" sldId="263"/>
            <ac:spMk id="17" creationId="{6FCFE1E3-A09C-4196-A99F-B7C3014E9604}"/>
          </ac:spMkLst>
        </pc:spChg>
        <pc:spChg chg="add del">
          <ac:chgData name="SONALI SHUGANI" userId="S::sonali.shugani@vision.org.in::61bb5b14-f15e-4669-9f70-db08bc74e1ee" providerId="AD" clId="Web-{D3766C4C-3C98-4968-CB09-D10A9C1F3F72}" dt="2024-04-05T05:50:18.768" v="396"/>
          <ac:spMkLst>
            <pc:docMk/>
            <pc:sldMk cId="3307070728" sldId="263"/>
            <ac:spMk id="19" creationId="{11657BF2-BFFB-4FF0-9FE2-4D7F7A7C9D50}"/>
          </ac:spMkLst>
        </pc:spChg>
        <pc:spChg chg="add del">
          <ac:chgData name="SONALI SHUGANI" userId="S::sonali.shugani@vision.org.in::61bb5b14-f15e-4669-9f70-db08bc74e1ee" providerId="AD" clId="Web-{D3766C4C-3C98-4968-CB09-D10A9C1F3F72}" dt="2024-04-05T05:50:18.768" v="396"/>
          <ac:spMkLst>
            <pc:docMk/>
            <pc:sldMk cId="3307070728" sldId="263"/>
            <ac:spMk id="20" creationId="{25397171-E233-4F26-9A8C-29C436537DC4}"/>
          </ac:spMkLst>
        </pc:spChg>
        <pc:spChg chg="add del">
          <ac:chgData name="SONALI SHUGANI" userId="S::sonali.shugani@vision.org.in::61bb5b14-f15e-4669-9f70-db08bc74e1ee" providerId="AD" clId="Web-{D3766C4C-3C98-4968-CB09-D10A9C1F3F72}" dt="2024-04-05T05:50:18.768" v="396"/>
          <ac:spMkLst>
            <pc:docMk/>
            <pc:sldMk cId="3307070728" sldId="263"/>
            <ac:spMk id="21" creationId="{EA830B9C-C9EB-4D80-9552-AE9DE30758C9}"/>
          </ac:spMkLst>
        </pc:spChg>
        <pc:spChg chg="add del">
          <ac:chgData name="SONALI SHUGANI" userId="S::sonali.shugani@vision.org.in::61bb5b14-f15e-4669-9f70-db08bc74e1ee" providerId="AD" clId="Web-{D3766C4C-3C98-4968-CB09-D10A9C1F3F72}" dt="2024-04-05T05:49:55.236" v="391"/>
          <ac:spMkLst>
            <pc:docMk/>
            <pc:sldMk cId="3307070728" sldId="263"/>
            <ac:spMk id="26" creationId="{11657BF2-BFFB-4FF0-9FE2-4D7F7A7C9D50}"/>
          </ac:spMkLst>
        </pc:spChg>
        <pc:spChg chg="add del">
          <ac:chgData name="SONALI SHUGANI" userId="S::sonali.shugani@vision.org.in::61bb5b14-f15e-4669-9f70-db08bc74e1ee" providerId="AD" clId="Web-{D3766C4C-3C98-4968-CB09-D10A9C1F3F72}" dt="2024-04-05T05:49:55.236" v="391"/>
          <ac:spMkLst>
            <pc:docMk/>
            <pc:sldMk cId="3307070728" sldId="263"/>
            <ac:spMk id="28" creationId="{25397171-E233-4F26-9A8C-29C436537DC4}"/>
          </ac:spMkLst>
        </pc:spChg>
        <pc:spChg chg="add del">
          <ac:chgData name="SONALI SHUGANI" userId="S::sonali.shugani@vision.org.in::61bb5b14-f15e-4669-9f70-db08bc74e1ee" providerId="AD" clId="Web-{D3766C4C-3C98-4968-CB09-D10A9C1F3F72}" dt="2024-04-05T05:49:55.236" v="391"/>
          <ac:spMkLst>
            <pc:docMk/>
            <pc:sldMk cId="3307070728" sldId="263"/>
            <ac:spMk id="30" creationId="{EA830B9C-C9EB-4D80-9552-AE9DE30758C9}"/>
          </ac:spMkLst>
        </pc:spChg>
        <pc:spChg chg="add del">
          <ac:chgData name="SONALI SHUGANI" userId="S::sonali.shugani@vision.org.in::61bb5b14-f15e-4669-9f70-db08bc74e1ee" providerId="AD" clId="Web-{D3766C4C-3C98-4968-CB09-D10A9C1F3F72}" dt="2024-04-05T05:50:11.127" v="393"/>
          <ac:spMkLst>
            <pc:docMk/>
            <pc:sldMk cId="3307070728" sldId="263"/>
            <ac:spMk id="32" creationId="{62E3493C-9EE5-40C5-9902-4A0416374CD5}"/>
          </ac:spMkLst>
        </pc:spChg>
        <pc:spChg chg="add del">
          <ac:chgData name="SONALI SHUGANI" userId="S::sonali.shugani@vision.org.in::61bb5b14-f15e-4669-9f70-db08bc74e1ee" providerId="AD" clId="Web-{D3766C4C-3C98-4968-CB09-D10A9C1F3F72}" dt="2024-04-05T05:50:11.127" v="393"/>
          <ac:spMkLst>
            <pc:docMk/>
            <pc:sldMk cId="3307070728" sldId="263"/>
            <ac:spMk id="33" creationId="{C93C2DD8-0EC6-4B41-91E6-4A8E336AF89A}"/>
          </ac:spMkLst>
        </pc:spChg>
        <pc:spChg chg="add del">
          <ac:chgData name="SONALI SHUGANI" userId="S::sonali.shugani@vision.org.in::61bb5b14-f15e-4669-9f70-db08bc74e1ee" providerId="AD" clId="Web-{D3766C4C-3C98-4968-CB09-D10A9C1F3F72}" dt="2024-04-05T05:50:11.127" v="393"/>
          <ac:spMkLst>
            <pc:docMk/>
            <pc:sldMk cId="3307070728" sldId="263"/>
            <ac:spMk id="34" creationId="{D5E3F933-FC69-4374-A35F-CF40365370FB}"/>
          </ac:spMkLst>
        </pc:spChg>
        <pc:picChg chg="add del mod ord">
          <ac:chgData name="SONALI SHUGANI" userId="S::sonali.shugani@vision.org.in::61bb5b14-f15e-4669-9f70-db08bc74e1ee" providerId="AD" clId="Web-{D3766C4C-3C98-4968-CB09-D10A9C1F3F72}" dt="2024-04-05T05:50:20.893" v="397"/>
          <ac:picMkLst>
            <pc:docMk/>
            <pc:sldMk cId="3307070728" sldId="263"/>
            <ac:picMk id="4" creationId="{19E717CD-612E-4D05-2C49-58D8E244E517}"/>
          </ac:picMkLst>
        </pc:picChg>
      </pc:sldChg>
      <pc:sldChg chg="addSp delSp modSp new mod setBg">
        <pc:chgData name="SONALI SHUGANI" userId="S::sonali.shugani@vision.org.in::61bb5b14-f15e-4669-9f70-db08bc74e1ee" providerId="AD" clId="Web-{D3766C4C-3C98-4968-CB09-D10A9C1F3F72}" dt="2024-04-05T05:42:43.986" v="381"/>
        <pc:sldMkLst>
          <pc:docMk/>
          <pc:sldMk cId="1011910545" sldId="264"/>
        </pc:sldMkLst>
        <pc:spChg chg="mod">
          <ac:chgData name="SONALI SHUGANI" userId="S::sonali.shugani@vision.org.in::61bb5b14-f15e-4669-9f70-db08bc74e1ee" providerId="AD" clId="Web-{D3766C4C-3C98-4968-CB09-D10A9C1F3F72}" dt="2024-04-05T05:42:43.986" v="381"/>
          <ac:spMkLst>
            <pc:docMk/>
            <pc:sldMk cId="1011910545" sldId="264"/>
            <ac:spMk id="2" creationId="{2B35005A-CCF4-B620-D369-2A0C64FFBEB1}"/>
          </ac:spMkLst>
        </pc:spChg>
        <pc:spChg chg="del mod">
          <ac:chgData name="SONALI SHUGANI" userId="S::sonali.shugani@vision.org.in::61bb5b14-f15e-4669-9f70-db08bc74e1ee" providerId="AD" clId="Web-{D3766C4C-3C98-4968-CB09-D10A9C1F3F72}" dt="2024-04-05T05:42:43.986" v="381"/>
          <ac:spMkLst>
            <pc:docMk/>
            <pc:sldMk cId="1011910545" sldId="264"/>
            <ac:spMk id="3" creationId="{15B41AA8-5853-BE7F-12C2-F853ADF08410}"/>
          </ac:spMkLst>
        </pc:spChg>
        <pc:spChg chg="add">
          <ac:chgData name="SONALI SHUGANI" userId="S::sonali.shugani@vision.org.in::61bb5b14-f15e-4669-9f70-db08bc74e1ee" providerId="AD" clId="Web-{D3766C4C-3C98-4968-CB09-D10A9C1F3F72}" dt="2024-04-05T05:42:43.986" v="381"/>
          <ac:spMkLst>
            <pc:docMk/>
            <pc:sldMk cId="1011910545" sldId="264"/>
            <ac:spMk id="9" creationId="{A2AD6B69-E0A0-476D-9EE1-6B69F04C59F8}"/>
          </ac:spMkLst>
        </pc:spChg>
        <pc:spChg chg="add">
          <ac:chgData name="SONALI SHUGANI" userId="S::sonali.shugani@vision.org.in::61bb5b14-f15e-4669-9f70-db08bc74e1ee" providerId="AD" clId="Web-{D3766C4C-3C98-4968-CB09-D10A9C1F3F72}" dt="2024-04-05T05:42:43.986" v="381"/>
          <ac:spMkLst>
            <pc:docMk/>
            <pc:sldMk cId="1011910545" sldId="264"/>
            <ac:spMk id="11" creationId="{16BE10A1-AD5F-4AB3-8A94-41D62B494ADB}"/>
          </ac:spMkLst>
        </pc:spChg>
        <pc:spChg chg="add">
          <ac:chgData name="SONALI SHUGANI" userId="S::sonali.shugani@vision.org.in::61bb5b14-f15e-4669-9f70-db08bc74e1ee" providerId="AD" clId="Web-{D3766C4C-3C98-4968-CB09-D10A9C1F3F72}" dt="2024-04-05T05:42:43.986" v="381"/>
          <ac:spMkLst>
            <pc:docMk/>
            <pc:sldMk cId="1011910545" sldId="264"/>
            <ac:spMk id="13" creationId="{5684BFFE-6A90-4311-ACD5-B34177D46462}"/>
          </ac:spMkLst>
        </pc:spChg>
        <pc:graphicFrameChg chg="add">
          <ac:chgData name="SONALI SHUGANI" userId="S::sonali.shugani@vision.org.in::61bb5b14-f15e-4669-9f70-db08bc74e1ee" providerId="AD" clId="Web-{D3766C4C-3C98-4968-CB09-D10A9C1F3F72}" dt="2024-04-05T05:42:43.986" v="381"/>
          <ac:graphicFrameMkLst>
            <pc:docMk/>
            <pc:sldMk cId="1011910545" sldId="264"/>
            <ac:graphicFrameMk id="5" creationId="{F3FA49E0-B1A6-3582-CBF6-52390B6ACA7D}"/>
          </ac:graphicFrameMkLst>
        </pc:graphicFrameChg>
      </pc:sldChg>
      <pc:sldChg chg="addSp delSp modSp new">
        <pc:chgData name="SONALI SHUGANI" userId="S::sonali.shugani@vision.org.in::61bb5b14-f15e-4669-9f70-db08bc74e1ee" providerId="AD" clId="Web-{D3766C4C-3C98-4968-CB09-D10A9C1F3F72}" dt="2024-04-05T05:55:05.810" v="453" actId="20577"/>
        <pc:sldMkLst>
          <pc:docMk/>
          <pc:sldMk cId="1862742485" sldId="265"/>
        </pc:sldMkLst>
        <pc:spChg chg="mod">
          <ac:chgData name="SONALI SHUGANI" userId="S::sonali.shugani@vision.org.in::61bb5b14-f15e-4669-9f70-db08bc74e1ee" providerId="AD" clId="Web-{D3766C4C-3C98-4968-CB09-D10A9C1F3F72}" dt="2024-04-05T05:55:05.810" v="453" actId="20577"/>
          <ac:spMkLst>
            <pc:docMk/>
            <pc:sldMk cId="1862742485" sldId="265"/>
            <ac:spMk id="2" creationId="{0A3ABB9E-EAFB-A3D5-8836-AA4EC109C2CE}"/>
          </ac:spMkLst>
        </pc:spChg>
        <pc:spChg chg="del">
          <ac:chgData name="SONALI SHUGANI" userId="S::sonali.shugani@vision.org.in::61bb5b14-f15e-4669-9f70-db08bc74e1ee" providerId="AD" clId="Web-{D3766C4C-3C98-4968-CB09-D10A9C1F3F72}" dt="2024-04-05T05:51:08.442" v="398"/>
          <ac:spMkLst>
            <pc:docMk/>
            <pc:sldMk cId="1862742485" sldId="265"/>
            <ac:spMk id="3" creationId="{1692F235-B19C-8C1E-FBE4-E1E05DF552D7}"/>
          </ac:spMkLst>
        </pc:spChg>
        <pc:graphicFrameChg chg="add mod ord modGraphic">
          <ac:chgData name="SONALI SHUGANI" userId="S::sonali.shugani@vision.org.in::61bb5b14-f15e-4669-9f70-db08bc74e1ee" providerId="AD" clId="Web-{D3766C4C-3C98-4968-CB09-D10A9C1F3F72}" dt="2024-04-05T05:54:45.263" v="432"/>
          <ac:graphicFrameMkLst>
            <pc:docMk/>
            <pc:sldMk cId="1862742485" sldId="265"/>
            <ac:graphicFrameMk id="4" creationId="{032D8F21-BE02-9D22-148B-D75FA1635B95}"/>
          </ac:graphicFrameMkLst>
        </pc:graphicFrameChg>
      </pc:sldChg>
      <pc:sldChg chg="new">
        <pc:chgData name="SONALI SHUGANI" userId="S::sonali.shugani@vision.org.in::61bb5b14-f15e-4669-9f70-db08bc74e1ee" providerId="AD" clId="Web-{D3766C4C-3C98-4968-CB09-D10A9C1F3F72}" dt="2024-04-05T04:52:01.781" v="147"/>
        <pc:sldMkLst>
          <pc:docMk/>
          <pc:sldMk cId="2853154561" sldId="266"/>
        </pc:sldMkLst>
      </pc:sldChg>
    </pc:docChg>
  </pc:docChgLst>
  <pc:docChgLst>
    <pc:chgData name="SONALI SHUGANI" userId="S::sonali.shugani@vision.org.in::61bb5b14-f15e-4669-9f70-db08bc74e1ee" providerId="AD" clId="Web-{DD24E9F0-9D86-902B-E460-B8CC001A9137}"/>
    <pc:docChg chg="addSld modSld">
      <pc:chgData name="SONALI SHUGANI" userId="S::sonali.shugani@vision.org.in::61bb5b14-f15e-4669-9f70-db08bc74e1ee" providerId="AD" clId="Web-{DD24E9F0-9D86-902B-E460-B8CC001A9137}" dt="2024-04-10T05:01:20.671" v="127" actId="20577"/>
      <pc:docMkLst>
        <pc:docMk/>
      </pc:docMkLst>
      <pc:sldChg chg="addSp modSp">
        <pc:chgData name="SONALI SHUGANI" userId="S::sonali.shugani@vision.org.in::61bb5b14-f15e-4669-9f70-db08bc74e1ee" providerId="AD" clId="Web-{DD24E9F0-9D86-902B-E460-B8CC001A9137}" dt="2024-04-10T04:55:56.187" v="110" actId="14100"/>
        <pc:sldMkLst>
          <pc:docMk/>
          <pc:sldMk cId="3296087455" sldId="268"/>
        </pc:sldMkLst>
        <pc:spChg chg="mod">
          <ac:chgData name="SONALI SHUGANI" userId="S::sonali.shugani@vision.org.in::61bb5b14-f15e-4669-9f70-db08bc74e1ee" providerId="AD" clId="Web-{DD24E9F0-9D86-902B-E460-B8CC001A9137}" dt="2024-04-10T04:55:37.811" v="108" actId="20577"/>
          <ac:spMkLst>
            <pc:docMk/>
            <pc:sldMk cId="3296087455" sldId="268"/>
            <ac:spMk id="2" creationId="{27EFECFE-1548-D324-85E9-3C01A1D2E695}"/>
          </ac:spMkLst>
        </pc:spChg>
        <pc:spChg chg="mod">
          <ac:chgData name="SONALI SHUGANI" userId="S::sonali.shugani@vision.org.in::61bb5b14-f15e-4669-9f70-db08bc74e1ee" providerId="AD" clId="Web-{DD24E9F0-9D86-902B-E460-B8CC001A9137}" dt="2024-04-10T04:55:56.187" v="110" actId="14100"/>
          <ac:spMkLst>
            <pc:docMk/>
            <pc:sldMk cId="3296087455" sldId="268"/>
            <ac:spMk id="3" creationId="{A0972640-DD11-A62F-3692-9A628D6E1510}"/>
          </ac:spMkLst>
        </pc:spChg>
        <pc:graphicFrameChg chg="add mod modGraphic">
          <ac:chgData name="SONALI SHUGANI" userId="S::sonali.shugani@vision.org.in::61bb5b14-f15e-4669-9f70-db08bc74e1ee" providerId="AD" clId="Web-{DD24E9F0-9D86-902B-E460-B8CC001A9137}" dt="2024-04-10T04:54:23.823" v="90"/>
          <ac:graphicFrameMkLst>
            <pc:docMk/>
            <pc:sldMk cId="3296087455" sldId="268"/>
            <ac:graphicFrameMk id="4" creationId="{A155034E-B67A-6907-0BD2-C9548745DA17}"/>
          </ac:graphicFrameMkLst>
        </pc:graphicFrameChg>
      </pc:sldChg>
      <pc:sldChg chg="modSp new">
        <pc:chgData name="SONALI SHUGANI" userId="S::sonali.shugani@vision.org.in::61bb5b14-f15e-4669-9f70-db08bc74e1ee" providerId="AD" clId="Web-{DD24E9F0-9D86-902B-E460-B8CC001A9137}" dt="2024-04-10T05:01:20.671" v="127" actId="20577"/>
        <pc:sldMkLst>
          <pc:docMk/>
          <pc:sldMk cId="3614738649" sldId="269"/>
        </pc:sldMkLst>
        <pc:spChg chg="mod">
          <ac:chgData name="SONALI SHUGANI" userId="S::sonali.shugani@vision.org.in::61bb5b14-f15e-4669-9f70-db08bc74e1ee" providerId="AD" clId="Web-{DD24E9F0-9D86-902B-E460-B8CC001A9137}" dt="2024-04-10T04:55:29.951" v="107" actId="20577"/>
          <ac:spMkLst>
            <pc:docMk/>
            <pc:sldMk cId="3614738649" sldId="269"/>
            <ac:spMk id="2" creationId="{A95ED522-D00C-A2DD-CCAD-AE49B08D8D96}"/>
          </ac:spMkLst>
        </pc:spChg>
        <pc:spChg chg="mod">
          <ac:chgData name="SONALI SHUGANI" userId="S::sonali.shugani@vision.org.in::61bb5b14-f15e-4669-9f70-db08bc74e1ee" providerId="AD" clId="Web-{DD24E9F0-9D86-902B-E460-B8CC001A9137}" dt="2024-04-10T05:01:20.671" v="127" actId="20577"/>
          <ac:spMkLst>
            <pc:docMk/>
            <pc:sldMk cId="3614738649" sldId="269"/>
            <ac:spMk id="3" creationId="{7727374E-6C98-7BAD-6AD4-711977CB9DF4}"/>
          </ac:spMkLst>
        </pc:spChg>
      </pc:sldChg>
      <pc:sldChg chg="new">
        <pc:chgData name="SONALI SHUGANI" userId="S::sonali.shugani@vision.org.in::61bb5b14-f15e-4669-9f70-db08bc74e1ee" providerId="AD" clId="Web-{DD24E9F0-9D86-902B-E460-B8CC001A9137}" dt="2024-04-10T04:54:52.981" v="95"/>
        <pc:sldMkLst>
          <pc:docMk/>
          <pc:sldMk cId="1015604431" sldId="270"/>
        </pc:sldMkLst>
      </pc:sldChg>
      <pc:sldChg chg="new">
        <pc:chgData name="SONALI SHUGANI" userId="S::sonali.shugani@vision.org.in::61bb5b14-f15e-4669-9f70-db08bc74e1ee" providerId="AD" clId="Web-{DD24E9F0-9D86-902B-E460-B8CC001A9137}" dt="2024-04-10T04:54:55.965" v="96"/>
        <pc:sldMkLst>
          <pc:docMk/>
          <pc:sldMk cId="4224146533" sldId="271"/>
        </pc:sldMkLst>
      </pc:sldChg>
    </pc:docChg>
  </pc:docChgLst>
  <pc:docChgLst>
    <pc:chgData name="SONALI SHUGANI" userId="S::sonali.shugani@vision.org.in::61bb5b14-f15e-4669-9f70-db08bc74e1ee" providerId="AD" clId="Web-{C94FA316-4C38-0DB2-EE81-B3433C6086FE}"/>
    <pc:docChg chg="modSld">
      <pc:chgData name="SONALI SHUGANI" userId="S::sonali.shugani@vision.org.in::61bb5b14-f15e-4669-9f70-db08bc74e1ee" providerId="AD" clId="Web-{C94FA316-4C38-0DB2-EE81-B3433C6086FE}" dt="2024-04-06T05:09:43.103" v="120" actId="20577"/>
      <pc:docMkLst>
        <pc:docMk/>
      </pc:docMkLst>
      <pc:sldChg chg="addSp delSp modSp">
        <pc:chgData name="SONALI SHUGANI" userId="S::sonali.shugani@vision.org.in::61bb5b14-f15e-4669-9f70-db08bc74e1ee" providerId="AD" clId="Web-{C94FA316-4C38-0DB2-EE81-B3433C6086FE}" dt="2024-04-06T04:57:31.706" v="45"/>
        <pc:sldMkLst>
          <pc:docMk/>
          <pc:sldMk cId="2853154561" sldId="266"/>
        </pc:sldMkLst>
        <pc:spChg chg="add del mod ord">
          <ac:chgData name="SONALI SHUGANI" userId="S::sonali.shugani@vision.org.in::61bb5b14-f15e-4669-9f70-db08bc74e1ee" providerId="AD" clId="Web-{C94FA316-4C38-0DB2-EE81-B3433C6086FE}" dt="2024-04-06T04:57:22.502" v="42"/>
          <ac:spMkLst>
            <pc:docMk/>
            <pc:sldMk cId="2853154561" sldId="266"/>
            <ac:spMk id="47" creationId="{A865AC59-E012-2B4E-34A4-259A8B91BDE0}"/>
          </ac:spMkLst>
        </pc:spChg>
        <pc:spChg chg="add del mod">
          <ac:chgData name="SONALI SHUGANI" userId="S::sonali.shugani@vision.org.in::61bb5b14-f15e-4669-9f70-db08bc74e1ee" providerId="AD" clId="Web-{C94FA316-4C38-0DB2-EE81-B3433C6086FE}" dt="2024-04-06T04:57:31.706" v="45"/>
          <ac:spMkLst>
            <pc:docMk/>
            <pc:sldMk cId="2853154561" sldId="266"/>
            <ac:spMk id="339" creationId="{B72ACCAE-EE67-5E8E-5067-7AEBA0C4FCEA}"/>
          </ac:spMkLst>
        </pc:spChg>
        <pc:spChg chg="add del mod">
          <ac:chgData name="SONALI SHUGANI" userId="S::sonali.shugani@vision.org.in::61bb5b14-f15e-4669-9f70-db08bc74e1ee" providerId="AD" clId="Web-{C94FA316-4C38-0DB2-EE81-B3433C6086FE}" dt="2024-04-06T04:57:30.221" v="44"/>
          <ac:spMkLst>
            <pc:docMk/>
            <pc:sldMk cId="2853154561" sldId="266"/>
            <ac:spMk id="340" creationId="{F1D81F30-0055-26CD-045A-B1BBFE738701}"/>
          </ac:spMkLst>
        </pc:spChg>
        <pc:spChg chg="add del mod">
          <ac:chgData name="SONALI SHUGANI" userId="S::sonali.shugani@vision.org.in::61bb5b14-f15e-4669-9f70-db08bc74e1ee" providerId="AD" clId="Web-{C94FA316-4C38-0DB2-EE81-B3433C6086FE}" dt="2024-04-06T04:57:28.612" v="43"/>
          <ac:spMkLst>
            <pc:docMk/>
            <pc:sldMk cId="2853154561" sldId="266"/>
            <ac:spMk id="341" creationId="{4E6A52FF-A68E-6615-8E89-D87A0CBE8117}"/>
          </ac:spMkLst>
        </pc:spChg>
        <pc:graphicFrameChg chg="mod ord modGraphic">
          <ac:chgData name="SONALI SHUGANI" userId="S::sonali.shugani@vision.org.in::61bb5b14-f15e-4669-9f70-db08bc74e1ee" providerId="AD" clId="Web-{C94FA316-4C38-0DB2-EE81-B3433C6086FE}" dt="2024-04-06T04:56:11.532" v="32" actId="1076"/>
          <ac:graphicFrameMkLst>
            <pc:docMk/>
            <pc:sldMk cId="2853154561" sldId="266"/>
            <ac:graphicFrameMk id="4" creationId="{69F31AF4-9913-A6F6-A4F6-011F81CCCE41}"/>
          </ac:graphicFrameMkLst>
        </pc:graphicFrameChg>
        <pc:cxnChg chg="add del">
          <ac:chgData name="SONALI SHUGANI" userId="S::sonali.shugani@vision.org.in::61bb5b14-f15e-4669-9f70-db08bc74e1ee" providerId="AD" clId="Web-{C94FA316-4C38-0DB2-EE81-B3433C6086FE}" dt="2024-04-06T04:57:14.752" v="41"/>
          <ac:cxnSpMkLst>
            <pc:docMk/>
            <pc:sldMk cId="2853154561" sldId="266"/>
            <ac:cxnSpMk id="350" creationId="{D5EF8217-6D39-0BEC-5A08-E7385B97A42A}"/>
          </ac:cxnSpMkLst>
        </pc:cxnChg>
        <pc:cxnChg chg="add del mod">
          <ac:chgData name="SONALI SHUGANI" userId="S::sonali.shugani@vision.org.in::61bb5b14-f15e-4669-9f70-db08bc74e1ee" providerId="AD" clId="Web-{C94FA316-4C38-0DB2-EE81-B3433C6086FE}" dt="2024-04-06T04:57:10.533" v="40"/>
          <ac:cxnSpMkLst>
            <pc:docMk/>
            <pc:sldMk cId="2853154561" sldId="266"/>
            <ac:cxnSpMk id="358" creationId="{B9C8F5F9-8385-D68B-74D9-EF35E64D3C23}"/>
          </ac:cxnSpMkLst>
        </pc:cxnChg>
      </pc:sldChg>
      <pc:sldChg chg="addSp delSp modSp mod setBg setClrOvrMap">
        <pc:chgData name="SONALI SHUGANI" userId="S::sonali.shugani@vision.org.in::61bb5b14-f15e-4669-9f70-db08bc74e1ee" providerId="AD" clId="Web-{C94FA316-4C38-0DB2-EE81-B3433C6086FE}" dt="2024-04-06T05:09:43.103" v="120" actId="20577"/>
        <pc:sldMkLst>
          <pc:docMk/>
          <pc:sldMk cId="74452126" sldId="267"/>
        </pc:sldMkLst>
        <pc:spChg chg="mod">
          <ac:chgData name="SONALI SHUGANI" userId="S::sonali.shugani@vision.org.in::61bb5b14-f15e-4669-9f70-db08bc74e1ee" providerId="AD" clId="Web-{C94FA316-4C38-0DB2-EE81-B3433C6086FE}" dt="2024-04-06T05:09:43.103" v="120" actId="20577"/>
          <ac:spMkLst>
            <pc:docMk/>
            <pc:sldMk cId="74452126" sldId="267"/>
            <ac:spMk id="2" creationId="{953988B5-F61B-FC5A-7526-E05CBC2A0B04}"/>
          </ac:spMkLst>
        </pc:spChg>
        <pc:spChg chg="mod">
          <ac:chgData name="SONALI SHUGANI" userId="S::sonali.shugani@vision.org.in::61bb5b14-f15e-4669-9f70-db08bc74e1ee" providerId="AD" clId="Web-{C94FA316-4C38-0DB2-EE81-B3433C6086FE}" dt="2024-04-06T05:09:23.196" v="117" actId="20577"/>
          <ac:spMkLst>
            <pc:docMk/>
            <pc:sldMk cId="74452126" sldId="267"/>
            <ac:spMk id="3" creationId="{B9838E1B-55F3-75B7-F8B8-BA779AD43420}"/>
          </ac:spMkLst>
        </pc:spChg>
        <pc:spChg chg="add del">
          <ac:chgData name="SONALI SHUGANI" userId="S::sonali.shugani@vision.org.in::61bb5b14-f15e-4669-9f70-db08bc74e1ee" providerId="AD" clId="Web-{C94FA316-4C38-0DB2-EE81-B3433C6086FE}" dt="2024-04-06T05:05:35.921" v="84"/>
          <ac:spMkLst>
            <pc:docMk/>
            <pc:sldMk cId="74452126" sldId="267"/>
            <ac:spMk id="8" creationId="{ED15573D-0E45-4691-B525-471152EC18CD}"/>
          </ac:spMkLst>
        </pc:spChg>
        <pc:spChg chg="add del">
          <ac:chgData name="SONALI SHUGANI" userId="S::sonali.shugani@vision.org.in::61bb5b14-f15e-4669-9f70-db08bc74e1ee" providerId="AD" clId="Web-{C94FA316-4C38-0DB2-EE81-B3433C6086FE}" dt="2024-04-06T05:05:35.921" v="84"/>
          <ac:spMkLst>
            <pc:docMk/>
            <pc:sldMk cId="74452126" sldId="267"/>
            <ac:spMk id="10" creationId="{9E448559-19A4-4252-8C27-54C1DA906F8A}"/>
          </ac:spMkLst>
        </pc:spChg>
        <pc:spChg chg="add del">
          <ac:chgData name="SONALI SHUGANI" userId="S::sonali.shugani@vision.org.in::61bb5b14-f15e-4669-9f70-db08bc74e1ee" providerId="AD" clId="Web-{C94FA316-4C38-0DB2-EE81-B3433C6086FE}" dt="2024-04-06T05:05:35.921" v="84"/>
          <ac:spMkLst>
            <pc:docMk/>
            <pc:sldMk cId="74452126" sldId="267"/>
            <ac:spMk id="12" creationId="{1B19C35E-4E30-4F1D-9FC2-F2FA6191E453}"/>
          </ac:spMkLst>
        </pc:spChg>
        <pc:spChg chg="add">
          <ac:chgData name="SONALI SHUGANI" userId="S::sonali.shugani@vision.org.in::61bb5b14-f15e-4669-9f70-db08bc74e1ee" providerId="AD" clId="Web-{C94FA316-4C38-0DB2-EE81-B3433C6086FE}" dt="2024-04-06T05:05:35.921" v="85"/>
          <ac:spMkLst>
            <pc:docMk/>
            <pc:sldMk cId="74452126" sldId="267"/>
            <ac:spMk id="14" creationId="{70120F84-A866-4D9F-8B1C-9120A013D654}"/>
          </ac:spMkLst>
        </pc:spChg>
        <pc:spChg chg="add">
          <ac:chgData name="SONALI SHUGANI" userId="S::sonali.shugani@vision.org.in::61bb5b14-f15e-4669-9f70-db08bc74e1ee" providerId="AD" clId="Web-{C94FA316-4C38-0DB2-EE81-B3433C6086FE}" dt="2024-04-06T05:05:35.921" v="85"/>
          <ac:spMkLst>
            <pc:docMk/>
            <pc:sldMk cId="74452126" sldId="267"/>
            <ac:spMk id="15" creationId="{252FEFEF-6AC0-46B6-AC09-11FC56196FA4}"/>
          </ac:spMkLst>
        </pc:spChg>
        <pc:graphicFrameChg chg="add mod modGraphic">
          <ac:chgData name="SONALI SHUGANI" userId="S::sonali.shugani@vision.org.in::61bb5b14-f15e-4669-9f70-db08bc74e1ee" providerId="AD" clId="Web-{C94FA316-4C38-0DB2-EE81-B3433C6086FE}" dt="2024-04-06T05:08:53.380" v="114" actId="14100"/>
          <ac:graphicFrameMkLst>
            <pc:docMk/>
            <pc:sldMk cId="74452126" sldId="267"/>
            <ac:graphicFrameMk id="4" creationId="{FE0625D8-2A14-A812-785E-5C87A6E17401}"/>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6" Type="http://schemas.openxmlformats.org/officeDocument/2006/relationships/image" Target="../media/image34.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6" Type="http://schemas.openxmlformats.org/officeDocument/2006/relationships/image" Target="../media/image34.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34880-A6A4-447B-811F-B3BD0BFD838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9E12D8E-FE75-4D61-96FD-FCAC48A6CB64}">
      <dgm:prSet/>
      <dgm:spPr/>
      <dgm:t>
        <a:bodyPr/>
        <a:lstStyle/>
        <a:p>
          <a:r>
            <a:rPr lang="en-US"/>
            <a:t>Identify and analyze problems</a:t>
          </a:r>
        </a:p>
      </dgm:t>
    </dgm:pt>
    <dgm:pt modelId="{66BD4F54-9823-455E-92CE-1FB26BAA5662}" type="parTrans" cxnId="{4890853B-0B10-461A-B809-932493E737A6}">
      <dgm:prSet/>
      <dgm:spPr/>
      <dgm:t>
        <a:bodyPr/>
        <a:lstStyle/>
        <a:p>
          <a:endParaRPr lang="en-US"/>
        </a:p>
      </dgm:t>
    </dgm:pt>
    <dgm:pt modelId="{9BF9F355-DCA2-4A36-84A4-C91BF7B6C246}" type="sibTrans" cxnId="{4890853B-0B10-461A-B809-932493E737A6}">
      <dgm:prSet/>
      <dgm:spPr/>
      <dgm:t>
        <a:bodyPr/>
        <a:lstStyle/>
        <a:p>
          <a:endParaRPr lang="en-US"/>
        </a:p>
      </dgm:t>
    </dgm:pt>
    <dgm:pt modelId="{5647A792-82DE-49BF-9BCA-518900BAD70B}">
      <dgm:prSet/>
      <dgm:spPr/>
      <dgm:t>
        <a:bodyPr/>
        <a:lstStyle/>
        <a:p>
          <a:r>
            <a:rPr lang="en-US"/>
            <a:t>Utilize and enhance human resources</a:t>
          </a:r>
        </a:p>
      </dgm:t>
    </dgm:pt>
    <dgm:pt modelId="{D037AFFB-A866-44D2-B035-7D7D886E59B9}" type="parTrans" cxnId="{D8454197-41C5-4F79-A4B7-58D16509F524}">
      <dgm:prSet/>
      <dgm:spPr/>
      <dgm:t>
        <a:bodyPr/>
        <a:lstStyle/>
        <a:p>
          <a:endParaRPr lang="en-US"/>
        </a:p>
      </dgm:t>
    </dgm:pt>
    <dgm:pt modelId="{CB0D52B2-8072-498E-B851-D2F6A0188FC1}" type="sibTrans" cxnId="{D8454197-41C5-4F79-A4B7-58D16509F524}">
      <dgm:prSet/>
      <dgm:spPr/>
      <dgm:t>
        <a:bodyPr/>
        <a:lstStyle/>
        <a:p>
          <a:endParaRPr lang="en-US"/>
        </a:p>
      </dgm:t>
    </dgm:pt>
    <dgm:pt modelId="{8C4670BF-68A1-4F8D-AACD-FCEC5D58340C}">
      <dgm:prSet/>
      <dgm:spPr/>
      <dgm:t>
        <a:bodyPr/>
        <a:lstStyle/>
        <a:p>
          <a:r>
            <a:rPr lang="en-US"/>
            <a:t>Utilize innovative and imaginative skills of an individual</a:t>
          </a:r>
        </a:p>
      </dgm:t>
    </dgm:pt>
    <dgm:pt modelId="{67ED4F8F-DFA1-4E30-9204-7078C391E063}" type="parTrans" cxnId="{B3EE9436-28D2-4F1A-A70D-C8A29722358B}">
      <dgm:prSet/>
      <dgm:spPr/>
      <dgm:t>
        <a:bodyPr/>
        <a:lstStyle/>
        <a:p>
          <a:endParaRPr lang="en-US"/>
        </a:p>
      </dgm:t>
    </dgm:pt>
    <dgm:pt modelId="{75DDD672-3632-4B0A-89EC-7F18C002DDE4}" type="sibTrans" cxnId="{B3EE9436-28D2-4F1A-A70D-C8A29722358B}">
      <dgm:prSet/>
      <dgm:spPr/>
      <dgm:t>
        <a:bodyPr/>
        <a:lstStyle/>
        <a:p>
          <a:endParaRPr lang="en-US"/>
        </a:p>
      </dgm:t>
    </dgm:pt>
    <dgm:pt modelId="{03043285-C232-474D-82FE-63138E4C0D74}">
      <dgm:prSet/>
      <dgm:spPr/>
      <dgm:t>
        <a:bodyPr/>
        <a:lstStyle/>
        <a:p>
          <a:r>
            <a:rPr lang="en-US"/>
            <a:t>Enhance problem-solving abilities</a:t>
          </a:r>
        </a:p>
      </dgm:t>
    </dgm:pt>
    <dgm:pt modelId="{99BA612F-78AA-4CE3-8C5E-60D6C9701A30}" type="parTrans" cxnId="{E7158EC4-5B85-43EB-BE51-292BFD964C69}">
      <dgm:prSet/>
      <dgm:spPr/>
      <dgm:t>
        <a:bodyPr/>
        <a:lstStyle/>
        <a:p>
          <a:endParaRPr lang="en-US"/>
        </a:p>
      </dgm:t>
    </dgm:pt>
    <dgm:pt modelId="{F000A24D-D4E4-4105-815A-C82E6F901C29}" type="sibTrans" cxnId="{E7158EC4-5B85-43EB-BE51-292BFD964C69}">
      <dgm:prSet/>
      <dgm:spPr/>
      <dgm:t>
        <a:bodyPr/>
        <a:lstStyle/>
        <a:p>
          <a:endParaRPr lang="en-US"/>
        </a:p>
      </dgm:t>
    </dgm:pt>
    <dgm:pt modelId="{2F965B8A-8989-43F7-AFA7-033154789F73}">
      <dgm:prSet/>
      <dgm:spPr/>
      <dgm:t>
        <a:bodyPr/>
        <a:lstStyle/>
        <a:p>
          <a:r>
            <a:rPr lang="en-US"/>
            <a:t>Reduce costs and enhance productivity</a:t>
          </a:r>
        </a:p>
      </dgm:t>
    </dgm:pt>
    <dgm:pt modelId="{7B03E5A2-25A0-40B3-B4B2-DEC7DDF9D334}" type="parTrans" cxnId="{D11DADE2-A90D-4FC7-A2D2-3DEA708EB2EC}">
      <dgm:prSet/>
      <dgm:spPr/>
      <dgm:t>
        <a:bodyPr/>
        <a:lstStyle/>
        <a:p>
          <a:endParaRPr lang="en-US"/>
        </a:p>
      </dgm:t>
    </dgm:pt>
    <dgm:pt modelId="{FCFFE29F-1315-4616-AD36-862D3BF4D255}" type="sibTrans" cxnId="{D11DADE2-A90D-4FC7-A2D2-3DEA708EB2EC}">
      <dgm:prSet/>
      <dgm:spPr/>
      <dgm:t>
        <a:bodyPr/>
        <a:lstStyle/>
        <a:p>
          <a:endParaRPr lang="en-US"/>
        </a:p>
      </dgm:t>
    </dgm:pt>
    <dgm:pt modelId="{1DFFD2F9-EBFA-4F93-B06A-5E589A707F0D}">
      <dgm:prSet/>
      <dgm:spPr/>
      <dgm:t>
        <a:bodyPr/>
        <a:lstStyle/>
        <a:p>
          <a:r>
            <a:rPr lang="en-US"/>
            <a:t>Participation in the management process</a:t>
          </a:r>
        </a:p>
      </dgm:t>
    </dgm:pt>
    <dgm:pt modelId="{1588E7B1-88B2-4230-9A99-13DEB39906F0}" type="parTrans" cxnId="{FECA448A-DA89-462B-B8C3-F27E4EDAF44F}">
      <dgm:prSet/>
      <dgm:spPr/>
      <dgm:t>
        <a:bodyPr/>
        <a:lstStyle/>
        <a:p>
          <a:endParaRPr lang="en-US"/>
        </a:p>
      </dgm:t>
    </dgm:pt>
    <dgm:pt modelId="{8E50F938-F3EF-4A82-AD33-7AF6AF3D4662}" type="sibTrans" cxnId="{FECA448A-DA89-462B-B8C3-F27E4EDAF44F}">
      <dgm:prSet/>
      <dgm:spPr/>
      <dgm:t>
        <a:bodyPr/>
        <a:lstStyle/>
        <a:p>
          <a:endParaRPr lang="en-US"/>
        </a:p>
      </dgm:t>
    </dgm:pt>
    <dgm:pt modelId="{EEE18026-D38F-4B64-988E-6F67B3D8829A}" type="pres">
      <dgm:prSet presAssocID="{F4C34880-A6A4-447B-811F-B3BD0BFD8387}" presName="root" presStyleCnt="0">
        <dgm:presLayoutVars>
          <dgm:dir/>
          <dgm:resizeHandles val="exact"/>
        </dgm:presLayoutVars>
      </dgm:prSet>
      <dgm:spPr/>
    </dgm:pt>
    <dgm:pt modelId="{D9F23F44-E5EB-4FA4-A555-4C2EC9D0C96C}" type="pres">
      <dgm:prSet presAssocID="{49E12D8E-FE75-4D61-96FD-FCAC48A6CB64}" presName="compNode" presStyleCnt="0"/>
      <dgm:spPr/>
    </dgm:pt>
    <dgm:pt modelId="{D322BA48-2313-461F-8CA0-35B1A98F7D9F}" type="pres">
      <dgm:prSet presAssocID="{49E12D8E-FE75-4D61-96FD-FCAC48A6CB64}" presName="bgRect" presStyleLbl="bgShp" presStyleIdx="0" presStyleCnt="6"/>
      <dgm:spPr/>
    </dgm:pt>
    <dgm:pt modelId="{3600393C-C107-4127-8B83-301E3DB6DEEB}" type="pres">
      <dgm:prSet presAssocID="{49E12D8E-FE75-4D61-96FD-FCAC48A6CB6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DAC5FA8E-4B0F-45B3-92F4-1A0B054EE103}" type="pres">
      <dgm:prSet presAssocID="{49E12D8E-FE75-4D61-96FD-FCAC48A6CB64}" presName="spaceRect" presStyleCnt="0"/>
      <dgm:spPr/>
    </dgm:pt>
    <dgm:pt modelId="{F729C48A-D6C7-4DD1-98D2-D2126CE40BDF}" type="pres">
      <dgm:prSet presAssocID="{49E12D8E-FE75-4D61-96FD-FCAC48A6CB64}" presName="parTx" presStyleLbl="revTx" presStyleIdx="0" presStyleCnt="6">
        <dgm:presLayoutVars>
          <dgm:chMax val="0"/>
          <dgm:chPref val="0"/>
        </dgm:presLayoutVars>
      </dgm:prSet>
      <dgm:spPr/>
    </dgm:pt>
    <dgm:pt modelId="{4C5112B8-5FA4-4C9F-A3F5-B508437C5AD3}" type="pres">
      <dgm:prSet presAssocID="{9BF9F355-DCA2-4A36-84A4-C91BF7B6C246}" presName="sibTrans" presStyleCnt="0"/>
      <dgm:spPr/>
    </dgm:pt>
    <dgm:pt modelId="{3699B01E-AFFA-4CF3-BB76-DFA1581459B3}" type="pres">
      <dgm:prSet presAssocID="{5647A792-82DE-49BF-9BCA-518900BAD70B}" presName="compNode" presStyleCnt="0"/>
      <dgm:spPr/>
    </dgm:pt>
    <dgm:pt modelId="{4BD214F3-4964-4E52-8DC5-9908178F05B7}" type="pres">
      <dgm:prSet presAssocID="{5647A792-82DE-49BF-9BCA-518900BAD70B}" presName="bgRect" presStyleLbl="bgShp" presStyleIdx="1" presStyleCnt="6"/>
      <dgm:spPr/>
    </dgm:pt>
    <dgm:pt modelId="{0E624E4B-5E0F-4155-9489-2FEDAB26FE8D}" type="pres">
      <dgm:prSet presAssocID="{5647A792-82DE-49BF-9BCA-518900BAD70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F07A2F02-E67A-4869-ADB3-4231013D6BC3}" type="pres">
      <dgm:prSet presAssocID="{5647A792-82DE-49BF-9BCA-518900BAD70B}" presName="spaceRect" presStyleCnt="0"/>
      <dgm:spPr/>
    </dgm:pt>
    <dgm:pt modelId="{9C8B8943-44AF-4340-91D4-0DB6C477D5B5}" type="pres">
      <dgm:prSet presAssocID="{5647A792-82DE-49BF-9BCA-518900BAD70B}" presName="parTx" presStyleLbl="revTx" presStyleIdx="1" presStyleCnt="6">
        <dgm:presLayoutVars>
          <dgm:chMax val="0"/>
          <dgm:chPref val="0"/>
        </dgm:presLayoutVars>
      </dgm:prSet>
      <dgm:spPr/>
    </dgm:pt>
    <dgm:pt modelId="{D8559010-E46C-439F-8082-46FF2942105A}" type="pres">
      <dgm:prSet presAssocID="{CB0D52B2-8072-498E-B851-D2F6A0188FC1}" presName="sibTrans" presStyleCnt="0"/>
      <dgm:spPr/>
    </dgm:pt>
    <dgm:pt modelId="{C3CC45B2-5B9A-4963-B30B-A44B2FDA2770}" type="pres">
      <dgm:prSet presAssocID="{8C4670BF-68A1-4F8D-AACD-FCEC5D58340C}" presName="compNode" presStyleCnt="0"/>
      <dgm:spPr/>
    </dgm:pt>
    <dgm:pt modelId="{D88A3D3D-F013-45F4-B219-D936069BD71A}" type="pres">
      <dgm:prSet presAssocID="{8C4670BF-68A1-4F8D-AACD-FCEC5D58340C}" presName="bgRect" presStyleLbl="bgShp" presStyleIdx="2" presStyleCnt="6"/>
      <dgm:spPr/>
    </dgm:pt>
    <dgm:pt modelId="{7EFFB8A8-4D02-43E3-949E-368EFAC90DCA}" type="pres">
      <dgm:prSet presAssocID="{8C4670BF-68A1-4F8D-AACD-FCEC5D58340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41287BB1-0B76-4ECF-879A-6F3BF3160A83}" type="pres">
      <dgm:prSet presAssocID="{8C4670BF-68A1-4F8D-AACD-FCEC5D58340C}" presName="spaceRect" presStyleCnt="0"/>
      <dgm:spPr/>
    </dgm:pt>
    <dgm:pt modelId="{E4B1FC1F-6D42-4B58-A4F2-3F5487B5A449}" type="pres">
      <dgm:prSet presAssocID="{8C4670BF-68A1-4F8D-AACD-FCEC5D58340C}" presName="parTx" presStyleLbl="revTx" presStyleIdx="2" presStyleCnt="6">
        <dgm:presLayoutVars>
          <dgm:chMax val="0"/>
          <dgm:chPref val="0"/>
        </dgm:presLayoutVars>
      </dgm:prSet>
      <dgm:spPr/>
    </dgm:pt>
    <dgm:pt modelId="{3EAE2E93-E71D-4400-8105-9E75069009E9}" type="pres">
      <dgm:prSet presAssocID="{75DDD672-3632-4B0A-89EC-7F18C002DDE4}" presName="sibTrans" presStyleCnt="0"/>
      <dgm:spPr/>
    </dgm:pt>
    <dgm:pt modelId="{6BABDE19-3DBA-41B5-946B-99F075E59B3C}" type="pres">
      <dgm:prSet presAssocID="{03043285-C232-474D-82FE-63138E4C0D74}" presName="compNode" presStyleCnt="0"/>
      <dgm:spPr/>
    </dgm:pt>
    <dgm:pt modelId="{2EFA28C7-2FD7-4DB5-8EFF-F9BEC2F8FF75}" type="pres">
      <dgm:prSet presAssocID="{03043285-C232-474D-82FE-63138E4C0D74}" presName="bgRect" presStyleLbl="bgShp" presStyleIdx="3" presStyleCnt="6"/>
      <dgm:spPr/>
    </dgm:pt>
    <dgm:pt modelId="{91BFF6CD-7DFD-434D-8043-B7C4B2807AA8}" type="pres">
      <dgm:prSet presAssocID="{03043285-C232-474D-82FE-63138E4C0D7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uzzle"/>
        </a:ext>
      </dgm:extLst>
    </dgm:pt>
    <dgm:pt modelId="{472C837A-FA21-4E8C-9A59-ABAE3DC45473}" type="pres">
      <dgm:prSet presAssocID="{03043285-C232-474D-82FE-63138E4C0D74}" presName="spaceRect" presStyleCnt="0"/>
      <dgm:spPr/>
    </dgm:pt>
    <dgm:pt modelId="{A238FE49-A366-419F-BD7A-E2FFE5479BE6}" type="pres">
      <dgm:prSet presAssocID="{03043285-C232-474D-82FE-63138E4C0D74}" presName="parTx" presStyleLbl="revTx" presStyleIdx="3" presStyleCnt="6">
        <dgm:presLayoutVars>
          <dgm:chMax val="0"/>
          <dgm:chPref val="0"/>
        </dgm:presLayoutVars>
      </dgm:prSet>
      <dgm:spPr/>
    </dgm:pt>
    <dgm:pt modelId="{EE1CCC44-0BD1-4F2B-A538-2B8EE8C2DC96}" type="pres">
      <dgm:prSet presAssocID="{F000A24D-D4E4-4105-815A-C82E6F901C29}" presName="sibTrans" presStyleCnt="0"/>
      <dgm:spPr/>
    </dgm:pt>
    <dgm:pt modelId="{246C2B23-988A-4AE4-87FB-01461B3E5D27}" type="pres">
      <dgm:prSet presAssocID="{2F965B8A-8989-43F7-AFA7-033154789F73}" presName="compNode" presStyleCnt="0"/>
      <dgm:spPr/>
    </dgm:pt>
    <dgm:pt modelId="{AE3499F0-E61C-4225-8932-6ECAC6639366}" type="pres">
      <dgm:prSet presAssocID="{2F965B8A-8989-43F7-AFA7-033154789F73}" presName="bgRect" presStyleLbl="bgShp" presStyleIdx="4" presStyleCnt="6"/>
      <dgm:spPr/>
    </dgm:pt>
    <dgm:pt modelId="{31BFADC4-0F13-4823-9934-47518C5DB803}" type="pres">
      <dgm:prSet presAssocID="{2F965B8A-8989-43F7-AFA7-033154789F7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pward trend"/>
        </a:ext>
      </dgm:extLst>
    </dgm:pt>
    <dgm:pt modelId="{AECA9B2F-79DC-49FE-9096-E56370EB3DFA}" type="pres">
      <dgm:prSet presAssocID="{2F965B8A-8989-43F7-AFA7-033154789F73}" presName="spaceRect" presStyleCnt="0"/>
      <dgm:spPr/>
    </dgm:pt>
    <dgm:pt modelId="{6B824E22-7348-48AB-A38A-07E12C76C6F6}" type="pres">
      <dgm:prSet presAssocID="{2F965B8A-8989-43F7-AFA7-033154789F73}" presName="parTx" presStyleLbl="revTx" presStyleIdx="4" presStyleCnt="6">
        <dgm:presLayoutVars>
          <dgm:chMax val="0"/>
          <dgm:chPref val="0"/>
        </dgm:presLayoutVars>
      </dgm:prSet>
      <dgm:spPr/>
    </dgm:pt>
    <dgm:pt modelId="{5F6E725E-FE08-4CE0-A790-445556FEB2FC}" type="pres">
      <dgm:prSet presAssocID="{FCFFE29F-1315-4616-AD36-862D3BF4D255}" presName="sibTrans" presStyleCnt="0"/>
      <dgm:spPr/>
    </dgm:pt>
    <dgm:pt modelId="{DB887651-90FC-44BB-9339-EF26CD4E7EB6}" type="pres">
      <dgm:prSet presAssocID="{1DFFD2F9-EBFA-4F93-B06A-5E589A707F0D}" presName="compNode" presStyleCnt="0"/>
      <dgm:spPr/>
    </dgm:pt>
    <dgm:pt modelId="{E2036BEA-6F55-413F-9A39-084F8BD0896D}" type="pres">
      <dgm:prSet presAssocID="{1DFFD2F9-EBFA-4F93-B06A-5E589A707F0D}" presName="bgRect" presStyleLbl="bgShp" presStyleIdx="5" presStyleCnt="6"/>
      <dgm:spPr/>
    </dgm:pt>
    <dgm:pt modelId="{E57DF77F-3AB9-4C8D-B940-405B79C0BFDE}" type="pres">
      <dgm:prSet presAssocID="{1DFFD2F9-EBFA-4F93-B06A-5E589A707F0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sers"/>
        </a:ext>
      </dgm:extLst>
    </dgm:pt>
    <dgm:pt modelId="{6770FB9B-C681-4C84-AB6E-F229AE3A073D}" type="pres">
      <dgm:prSet presAssocID="{1DFFD2F9-EBFA-4F93-B06A-5E589A707F0D}" presName="spaceRect" presStyleCnt="0"/>
      <dgm:spPr/>
    </dgm:pt>
    <dgm:pt modelId="{0523AE6F-5084-4389-8639-B4D65141A43B}" type="pres">
      <dgm:prSet presAssocID="{1DFFD2F9-EBFA-4F93-B06A-5E589A707F0D}" presName="parTx" presStyleLbl="revTx" presStyleIdx="5" presStyleCnt="6">
        <dgm:presLayoutVars>
          <dgm:chMax val="0"/>
          <dgm:chPref val="0"/>
        </dgm:presLayoutVars>
      </dgm:prSet>
      <dgm:spPr/>
    </dgm:pt>
  </dgm:ptLst>
  <dgm:cxnLst>
    <dgm:cxn modelId="{2788D403-17CB-4D09-A195-053CEEDE9E6A}" type="presOf" srcId="{5647A792-82DE-49BF-9BCA-518900BAD70B}" destId="{9C8B8943-44AF-4340-91D4-0DB6C477D5B5}" srcOrd="0" destOrd="0" presId="urn:microsoft.com/office/officeart/2018/2/layout/IconVerticalSolidList"/>
    <dgm:cxn modelId="{C3452A05-258B-4E26-9376-4DC856C87ECB}" type="presOf" srcId="{8C4670BF-68A1-4F8D-AACD-FCEC5D58340C}" destId="{E4B1FC1F-6D42-4B58-A4F2-3F5487B5A449}" srcOrd="0" destOrd="0" presId="urn:microsoft.com/office/officeart/2018/2/layout/IconVerticalSolidList"/>
    <dgm:cxn modelId="{B3EE9436-28D2-4F1A-A70D-C8A29722358B}" srcId="{F4C34880-A6A4-447B-811F-B3BD0BFD8387}" destId="{8C4670BF-68A1-4F8D-AACD-FCEC5D58340C}" srcOrd="2" destOrd="0" parTransId="{67ED4F8F-DFA1-4E30-9204-7078C391E063}" sibTransId="{75DDD672-3632-4B0A-89EC-7F18C002DDE4}"/>
    <dgm:cxn modelId="{4890853B-0B10-461A-B809-932493E737A6}" srcId="{F4C34880-A6A4-447B-811F-B3BD0BFD8387}" destId="{49E12D8E-FE75-4D61-96FD-FCAC48A6CB64}" srcOrd="0" destOrd="0" parTransId="{66BD4F54-9823-455E-92CE-1FB26BAA5662}" sibTransId="{9BF9F355-DCA2-4A36-84A4-C91BF7B6C246}"/>
    <dgm:cxn modelId="{7AA8764B-5300-44CF-BFD3-343BAA024E03}" type="presOf" srcId="{F4C34880-A6A4-447B-811F-B3BD0BFD8387}" destId="{EEE18026-D38F-4B64-988E-6F67B3D8829A}" srcOrd="0" destOrd="0" presId="urn:microsoft.com/office/officeart/2018/2/layout/IconVerticalSolidList"/>
    <dgm:cxn modelId="{FECA448A-DA89-462B-B8C3-F27E4EDAF44F}" srcId="{F4C34880-A6A4-447B-811F-B3BD0BFD8387}" destId="{1DFFD2F9-EBFA-4F93-B06A-5E589A707F0D}" srcOrd="5" destOrd="0" parTransId="{1588E7B1-88B2-4230-9A99-13DEB39906F0}" sibTransId="{8E50F938-F3EF-4A82-AD33-7AF6AF3D4662}"/>
    <dgm:cxn modelId="{D8454197-41C5-4F79-A4B7-58D16509F524}" srcId="{F4C34880-A6A4-447B-811F-B3BD0BFD8387}" destId="{5647A792-82DE-49BF-9BCA-518900BAD70B}" srcOrd="1" destOrd="0" parTransId="{D037AFFB-A866-44D2-B035-7D7D886E59B9}" sibTransId="{CB0D52B2-8072-498E-B851-D2F6A0188FC1}"/>
    <dgm:cxn modelId="{79630AAD-D6B9-4C26-A8E9-0C1491D1C41E}" type="presOf" srcId="{03043285-C232-474D-82FE-63138E4C0D74}" destId="{A238FE49-A366-419F-BD7A-E2FFE5479BE6}" srcOrd="0" destOrd="0" presId="urn:microsoft.com/office/officeart/2018/2/layout/IconVerticalSolidList"/>
    <dgm:cxn modelId="{E7158EC4-5B85-43EB-BE51-292BFD964C69}" srcId="{F4C34880-A6A4-447B-811F-B3BD0BFD8387}" destId="{03043285-C232-474D-82FE-63138E4C0D74}" srcOrd="3" destOrd="0" parTransId="{99BA612F-78AA-4CE3-8C5E-60D6C9701A30}" sibTransId="{F000A24D-D4E4-4105-815A-C82E6F901C29}"/>
    <dgm:cxn modelId="{B7E07CCE-BF65-454D-82C7-73B4AEC48BC1}" type="presOf" srcId="{2F965B8A-8989-43F7-AFA7-033154789F73}" destId="{6B824E22-7348-48AB-A38A-07E12C76C6F6}" srcOrd="0" destOrd="0" presId="urn:microsoft.com/office/officeart/2018/2/layout/IconVerticalSolidList"/>
    <dgm:cxn modelId="{4A72A3D2-7D49-42F7-BE1D-53AB2DF6F04B}" type="presOf" srcId="{1DFFD2F9-EBFA-4F93-B06A-5E589A707F0D}" destId="{0523AE6F-5084-4389-8639-B4D65141A43B}" srcOrd="0" destOrd="0" presId="urn:microsoft.com/office/officeart/2018/2/layout/IconVerticalSolidList"/>
    <dgm:cxn modelId="{D11DADE2-A90D-4FC7-A2D2-3DEA708EB2EC}" srcId="{F4C34880-A6A4-447B-811F-B3BD0BFD8387}" destId="{2F965B8A-8989-43F7-AFA7-033154789F73}" srcOrd="4" destOrd="0" parTransId="{7B03E5A2-25A0-40B3-B4B2-DEC7DDF9D334}" sibTransId="{FCFFE29F-1315-4616-AD36-862D3BF4D255}"/>
    <dgm:cxn modelId="{3FCB6FEA-E99A-496B-9D52-03B5D76A8948}" type="presOf" srcId="{49E12D8E-FE75-4D61-96FD-FCAC48A6CB64}" destId="{F729C48A-D6C7-4DD1-98D2-D2126CE40BDF}" srcOrd="0" destOrd="0" presId="urn:microsoft.com/office/officeart/2018/2/layout/IconVerticalSolidList"/>
    <dgm:cxn modelId="{6AC4CE93-982B-4C97-BE28-50B6FCF41D16}" type="presParOf" srcId="{EEE18026-D38F-4B64-988E-6F67B3D8829A}" destId="{D9F23F44-E5EB-4FA4-A555-4C2EC9D0C96C}" srcOrd="0" destOrd="0" presId="urn:microsoft.com/office/officeart/2018/2/layout/IconVerticalSolidList"/>
    <dgm:cxn modelId="{C4B32EC7-23BD-4006-A8D5-2A7D23866CAF}" type="presParOf" srcId="{D9F23F44-E5EB-4FA4-A555-4C2EC9D0C96C}" destId="{D322BA48-2313-461F-8CA0-35B1A98F7D9F}" srcOrd="0" destOrd="0" presId="urn:microsoft.com/office/officeart/2018/2/layout/IconVerticalSolidList"/>
    <dgm:cxn modelId="{238497A7-9718-459A-882E-74E6F86A1CD1}" type="presParOf" srcId="{D9F23F44-E5EB-4FA4-A555-4C2EC9D0C96C}" destId="{3600393C-C107-4127-8B83-301E3DB6DEEB}" srcOrd="1" destOrd="0" presId="urn:microsoft.com/office/officeart/2018/2/layout/IconVerticalSolidList"/>
    <dgm:cxn modelId="{BB051BAA-5DE8-4B75-890F-55D8F3C0DB0C}" type="presParOf" srcId="{D9F23F44-E5EB-4FA4-A555-4C2EC9D0C96C}" destId="{DAC5FA8E-4B0F-45B3-92F4-1A0B054EE103}" srcOrd="2" destOrd="0" presId="urn:microsoft.com/office/officeart/2018/2/layout/IconVerticalSolidList"/>
    <dgm:cxn modelId="{7E82DB08-8E53-4E25-8E08-4CC6C1D597A1}" type="presParOf" srcId="{D9F23F44-E5EB-4FA4-A555-4C2EC9D0C96C}" destId="{F729C48A-D6C7-4DD1-98D2-D2126CE40BDF}" srcOrd="3" destOrd="0" presId="urn:microsoft.com/office/officeart/2018/2/layout/IconVerticalSolidList"/>
    <dgm:cxn modelId="{C954D51A-9639-40C1-B597-5055E28116EF}" type="presParOf" srcId="{EEE18026-D38F-4B64-988E-6F67B3D8829A}" destId="{4C5112B8-5FA4-4C9F-A3F5-B508437C5AD3}" srcOrd="1" destOrd="0" presId="urn:microsoft.com/office/officeart/2018/2/layout/IconVerticalSolidList"/>
    <dgm:cxn modelId="{0DE71459-F8A5-4C34-BC1A-8FC9B1A6FA4F}" type="presParOf" srcId="{EEE18026-D38F-4B64-988E-6F67B3D8829A}" destId="{3699B01E-AFFA-4CF3-BB76-DFA1581459B3}" srcOrd="2" destOrd="0" presId="urn:microsoft.com/office/officeart/2018/2/layout/IconVerticalSolidList"/>
    <dgm:cxn modelId="{3D9C2739-4ADD-4CD3-AD7A-40D26B5A3790}" type="presParOf" srcId="{3699B01E-AFFA-4CF3-BB76-DFA1581459B3}" destId="{4BD214F3-4964-4E52-8DC5-9908178F05B7}" srcOrd="0" destOrd="0" presId="urn:microsoft.com/office/officeart/2018/2/layout/IconVerticalSolidList"/>
    <dgm:cxn modelId="{387B0E60-7531-4961-8E5F-89D5D359058F}" type="presParOf" srcId="{3699B01E-AFFA-4CF3-BB76-DFA1581459B3}" destId="{0E624E4B-5E0F-4155-9489-2FEDAB26FE8D}" srcOrd="1" destOrd="0" presId="urn:microsoft.com/office/officeart/2018/2/layout/IconVerticalSolidList"/>
    <dgm:cxn modelId="{AC259868-4E3F-4513-B708-89042AAA3264}" type="presParOf" srcId="{3699B01E-AFFA-4CF3-BB76-DFA1581459B3}" destId="{F07A2F02-E67A-4869-ADB3-4231013D6BC3}" srcOrd="2" destOrd="0" presId="urn:microsoft.com/office/officeart/2018/2/layout/IconVerticalSolidList"/>
    <dgm:cxn modelId="{8F8CD818-1456-4941-86E0-42747324AB5B}" type="presParOf" srcId="{3699B01E-AFFA-4CF3-BB76-DFA1581459B3}" destId="{9C8B8943-44AF-4340-91D4-0DB6C477D5B5}" srcOrd="3" destOrd="0" presId="urn:microsoft.com/office/officeart/2018/2/layout/IconVerticalSolidList"/>
    <dgm:cxn modelId="{61D1AC82-DEFD-447E-99F1-7F0474F21B6C}" type="presParOf" srcId="{EEE18026-D38F-4B64-988E-6F67B3D8829A}" destId="{D8559010-E46C-439F-8082-46FF2942105A}" srcOrd="3" destOrd="0" presId="urn:microsoft.com/office/officeart/2018/2/layout/IconVerticalSolidList"/>
    <dgm:cxn modelId="{C2EC38ED-13F3-4D70-A8D4-51355D266336}" type="presParOf" srcId="{EEE18026-D38F-4B64-988E-6F67B3D8829A}" destId="{C3CC45B2-5B9A-4963-B30B-A44B2FDA2770}" srcOrd="4" destOrd="0" presId="urn:microsoft.com/office/officeart/2018/2/layout/IconVerticalSolidList"/>
    <dgm:cxn modelId="{BC785810-7205-4374-8F3B-EF163D21671C}" type="presParOf" srcId="{C3CC45B2-5B9A-4963-B30B-A44B2FDA2770}" destId="{D88A3D3D-F013-45F4-B219-D936069BD71A}" srcOrd="0" destOrd="0" presId="urn:microsoft.com/office/officeart/2018/2/layout/IconVerticalSolidList"/>
    <dgm:cxn modelId="{8F344D65-C298-4977-9A88-4EDF4BCF2AEF}" type="presParOf" srcId="{C3CC45B2-5B9A-4963-B30B-A44B2FDA2770}" destId="{7EFFB8A8-4D02-43E3-949E-368EFAC90DCA}" srcOrd="1" destOrd="0" presId="urn:microsoft.com/office/officeart/2018/2/layout/IconVerticalSolidList"/>
    <dgm:cxn modelId="{2E1539E1-F809-4C96-B7D7-857BA24CE430}" type="presParOf" srcId="{C3CC45B2-5B9A-4963-B30B-A44B2FDA2770}" destId="{41287BB1-0B76-4ECF-879A-6F3BF3160A83}" srcOrd="2" destOrd="0" presId="urn:microsoft.com/office/officeart/2018/2/layout/IconVerticalSolidList"/>
    <dgm:cxn modelId="{C8380FD4-9F93-4411-BB38-8F7EA8D61BF7}" type="presParOf" srcId="{C3CC45B2-5B9A-4963-B30B-A44B2FDA2770}" destId="{E4B1FC1F-6D42-4B58-A4F2-3F5487B5A449}" srcOrd="3" destOrd="0" presId="urn:microsoft.com/office/officeart/2018/2/layout/IconVerticalSolidList"/>
    <dgm:cxn modelId="{4FE74E6B-4E98-4C9A-BEA1-C29F9E1893D4}" type="presParOf" srcId="{EEE18026-D38F-4B64-988E-6F67B3D8829A}" destId="{3EAE2E93-E71D-4400-8105-9E75069009E9}" srcOrd="5" destOrd="0" presId="urn:microsoft.com/office/officeart/2018/2/layout/IconVerticalSolidList"/>
    <dgm:cxn modelId="{AA340719-35BD-4844-86D0-F63CBB9885E6}" type="presParOf" srcId="{EEE18026-D38F-4B64-988E-6F67B3D8829A}" destId="{6BABDE19-3DBA-41B5-946B-99F075E59B3C}" srcOrd="6" destOrd="0" presId="urn:microsoft.com/office/officeart/2018/2/layout/IconVerticalSolidList"/>
    <dgm:cxn modelId="{A20E2178-54B2-4DDD-B780-6112DDB82B09}" type="presParOf" srcId="{6BABDE19-3DBA-41B5-946B-99F075E59B3C}" destId="{2EFA28C7-2FD7-4DB5-8EFF-F9BEC2F8FF75}" srcOrd="0" destOrd="0" presId="urn:microsoft.com/office/officeart/2018/2/layout/IconVerticalSolidList"/>
    <dgm:cxn modelId="{DFBAA06F-EB60-471C-83A5-12095F9AC64B}" type="presParOf" srcId="{6BABDE19-3DBA-41B5-946B-99F075E59B3C}" destId="{91BFF6CD-7DFD-434D-8043-B7C4B2807AA8}" srcOrd="1" destOrd="0" presId="urn:microsoft.com/office/officeart/2018/2/layout/IconVerticalSolidList"/>
    <dgm:cxn modelId="{3806014B-81BC-48FD-97A7-CEE84C388576}" type="presParOf" srcId="{6BABDE19-3DBA-41B5-946B-99F075E59B3C}" destId="{472C837A-FA21-4E8C-9A59-ABAE3DC45473}" srcOrd="2" destOrd="0" presId="urn:microsoft.com/office/officeart/2018/2/layout/IconVerticalSolidList"/>
    <dgm:cxn modelId="{9A0AF59D-9A07-4310-A713-DAF3A0590C50}" type="presParOf" srcId="{6BABDE19-3DBA-41B5-946B-99F075E59B3C}" destId="{A238FE49-A366-419F-BD7A-E2FFE5479BE6}" srcOrd="3" destOrd="0" presId="urn:microsoft.com/office/officeart/2018/2/layout/IconVerticalSolidList"/>
    <dgm:cxn modelId="{930EB6B2-F410-479E-9CC6-CD7F7644FCA2}" type="presParOf" srcId="{EEE18026-D38F-4B64-988E-6F67B3D8829A}" destId="{EE1CCC44-0BD1-4F2B-A538-2B8EE8C2DC96}" srcOrd="7" destOrd="0" presId="urn:microsoft.com/office/officeart/2018/2/layout/IconVerticalSolidList"/>
    <dgm:cxn modelId="{A5DEDB64-FBB4-4A90-9EA4-F4B7AEB0D4B3}" type="presParOf" srcId="{EEE18026-D38F-4B64-988E-6F67B3D8829A}" destId="{246C2B23-988A-4AE4-87FB-01461B3E5D27}" srcOrd="8" destOrd="0" presId="urn:microsoft.com/office/officeart/2018/2/layout/IconVerticalSolidList"/>
    <dgm:cxn modelId="{9DA89F49-B681-4AC0-8B5B-82BD2FFAD97D}" type="presParOf" srcId="{246C2B23-988A-4AE4-87FB-01461B3E5D27}" destId="{AE3499F0-E61C-4225-8932-6ECAC6639366}" srcOrd="0" destOrd="0" presId="urn:microsoft.com/office/officeart/2018/2/layout/IconVerticalSolidList"/>
    <dgm:cxn modelId="{12B1366E-5ACF-478A-A0EE-BEBA1CB1AF06}" type="presParOf" srcId="{246C2B23-988A-4AE4-87FB-01461B3E5D27}" destId="{31BFADC4-0F13-4823-9934-47518C5DB803}" srcOrd="1" destOrd="0" presId="urn:microsoft.com/office/officeart/2018/2/layout/IconVerticalSolidList"/>
    <dgm:cxn modelId="{7E9F375E-08DE-43CB-87E8-0572CAE2A246}" type="presParOf" srcId="{246C2B23-988A-4AE4-87FB-01461B3E5D27}" destId="{AECA9B2F-79DC-49FE-9096-E56370EB3DFA}" srcOrd="2" destOrd="0" presId="urn:microsoft.com/office/officeart/2018/2/layout/IconVerticalSolidList"/>
    <dgm:cxn modelId="{92ABB6E1-1635-49CF-B558-51A6893D872E}" type="presParOf" srcId="{246C2B23-988A-4AE4-87FB-01461B3E5D27}" destId="{6B824E22-7348-48AB-A38A-07E12C76C6F6}" srcOrd="3" destOrd="0" presId="urn:microsoft.com/office/officeart/2018/2/layout/IconVerticalSolidList"/>
    <dgm:cxn modelId="{870A8325-5A47-4BE3-B63F-A7C2CDD0A22C}" type="presParOf" srcId="{EEE18026-D38F-4B64-988E-6F67B3D8829A}" destId="{5F6E725E-FE08-4CE0-A790-445556FEB2FC}" srcOrd="9" destOrd="0" presId="urn:microsoft.com/office/officeart/2018/2/layout/IconVerticalSolidList"/>
    <dgm:cxn modelId="{F9AC8C4A-986B-4329-880F-676CA70C6CCA}" type="presParOf" srcId="{EEE18026-D38F-4B64-988E-6F67B3D8829A}" destId="{DB887651-90FC-44BB-9339-EF26CD4E7EB6}" srcOrd="10" destOrd="0" presId="urn:microsoft.com/office/officeart/2018/2/layout/IconVerticalSolidList"/>
    <dgm:cxn modelId="{417207FD-3C51-4134-878B-89504E737147}" type="presParOf" srcId="{DB887651-90FC-44BB-9339-EF26CD4E7EB6}" destId="{E2036BEA-6F55-413F-9A39-084F8BD0896D}" srcOrd="0" destOrd="0" presId="urn:microsoft.com/office/officeart/2018/2/layout/IconVerticalSolidList"/>
    <dgm:cxn modelId="{44AC2162-617D-4AD3-8ADC-C687BB062A83}" type="presParOf" srcId="{DB887651-90FC-44BB-9339-EF26CD4E7EB6}" destId="{E57DF77F-3AB9-4C8D-B940-405B79C0BFDE}" srcOrd="1" destOrd="0" presId="urn:microsoft.com/office/officeart/2018/2/layout/IconVerticalSolidList"/>
    <dgm:cxn modelId="{92EC7DC0-3489-4D88-AF97-45C10D1C5C1B}" type="presParOf" srcId="{DB887651-90FC-44BB-9339-EF26CD4E7EB6}" destId="{6770FB9B-C681-4C84-AB6E-F229AE3A073D}" srcOrd="2" destOrd="0" presId="urn:microsoft.com/office/officeart/2018/2/layout/IconVerticalSolidList"/>
    <dgm:cxn modelId="{35C487BA-0D60-4B46-A6D1-0477B671EF22}" type="presParOf" srcId="{DB887651-90FC-44BB-9339-EF26CD4E7EB6}" destId="{0523AE6F-5084-4389-8639-B4D65141A43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99F9C0-3510-4449-A82D-65E8DF3C2461}"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US"/>
        </a:p>
      </dgm:t>
    </dgm:pt>
    <dgm:pt modelId="{9D01AF42-6F23-4F7D-B4EE-2F9489012882}">
      <dgm:prSet phldr="0"/>
      <dgm:spPr/>
      <dgm:t>
        <a:bodyPr/>
        <a:lstStyle/>
        <a:p>
          <a:pPr rtl="0"/>
          <a:r>
            <a:rPr lang="en-US">
              <a:latin typeface="Gill Sans MT"/>
            </a:rPr>
            <a:t>1. Craft Unions.</a:t>
          </a:r>
        </a:p>
      </dgm:t>
    </dgm:pt>
    <dgm:pt modelId="{12749FE0-3D48-4C93-93D9-FD887001AD94}" type="parTrans" cxnId="{E7EF043F-15B6-4BDB-BE67-81F7651D7B33}">
      <dgm:prSet/>
      <dgm:spPr/>
    </dgm:pt>
    <dgm:pt modelId="{AEDFDE11-4B87-46B9-952B-930861503623}" type="sibTrans" cxnId="{E7EF043F-15B6-4BDB-BE67-81F7651D7B33}">
      <dgm:prSet/>
      <dgm:spPr/>
    </dgm:pt>
    <dgm:pt modelId="{DAF8848B-EB67-4BE7-AF3B-4FD54AA9C5BA}">
      <dgm:prSet phldr="0"/>
      <dgm:spPr/>
      <dgm:t>
        <a:bodyPr/>
        <a:lstStyle/>
        <a:p>
          <a:r>
            <a:rPr lang="en-US">
              <a:latin typeface="Gill Sans MT"/>
            </a:rPr>
            <a:t>2. Industrial Unions </a:t>
          </a:r>
        </a:p>
      </dgm:t>
    </dgm:pt>
    <dgm:pt modelId="{22D6636B-4CE7-405D-AF92-E81C7A126D2F}" type="parTrans" cxnId="{21297431-5315-441B-8156-621336209B1C}">
      <dgm:prSet/>
      <dgm:spPr/>
    </dgm:pt>
    <dgm:pt modelId="{54424438-5AF1-413C-B7AE-BBCF55A09405}" type="sibTrans" cxnId="{21297431-5315-441B-8156-621336209B1C}">
      <dgm:prSet/>
      <dgm:spPr/>
    </dgm:pt>
    <dgm:pt modelId="{AA0F5D3E-5282-489A-8641-EF75971E42BB}">
      <dgm:prSet phldr="0"/>
      <dgm:spPr/>
      <dgm:t>
        <a:bodyPr/>
        <a:lstStyle/>
        <a:p>
          <a:r>
            <a:rPr lang="en-US">
              <a:latin typeface="Gill Sans MT"/>
            </a:rPr>
            <a:t>3. General Unions</a:t>
          </a:r>
        </a:p>
      </dgm:t>
    </dgm:pt>
    <dgm:pt modelId="{C954E624-44CD-4FDB-99D7-E2773A3D9A01}" type="parTrans" cxnId="{D72F8EEB-CC45-461B-A66F-ECC92625A712}">
      <dgm:prSet/>
      <dgm:spPr/>
    </dgm:pt>
    <dgm:pt modelId="{21C34BB9-2822-4EEF-B00F-C72AC3502BAE}" type="sibTrans" cxnId="{D72F8EEB-CC45-461B-A66F-ECC92625A712}">
      <dgm:prSet/>
      <dgm:spPr/>
    </dgm:pt>
    <dgm:pt modelId="{41E97A63-6D55-4101-BC00-B3E5647D42A3}">
      <dgm:prSet phldr="0"/>
      <dgm:spPr/>
      <dgm:t>
        <a:bodyPr/>
        <a:lstStyle/>
        <a:p>
          <a:r>
            <a:rPr lang="en-US">
              <a:latin typeface="Gill Sans MT"/>
            </a:rPr>
            <a:t>4. White-Collar Unions .</a:t>
          </a:r>
        </a:p>
      </dgm:t>
    </dgm:pt>
    <dgm:pt modelId="{D9AA8039-22E3-42B4-87E5-6EF35089F70B}" type="parTrans" cxnId="{44C7F996-9B86-42ED-B8AD-7030E71B23B3}">
      <dgm:prSet/>
      <dgm:spPr/>
    </dgm:pt>
    <dgm:pt modelId="{024AAD09-E13E-4DA7-B227-D03AFD35BECC}" type="sibTrans" cxnId="{44C7F996-9B86-42ED-B8AD-7030E71B23B3}">
      <dgm:prSet/>
      <dgm:spPr/>
    </dgm:pt>
    <dgm:pt modelId="{0DC53B90-D37A-493B-9147-2887B6BD67FA}">
      <dgm:prSet phldr="0"/>
      <dgm:spPr/>
      <dgm:t>
        <a:bodyPr/>
        <a:lstStyle/>
        <a:p>
          <a:r>
            <a:rPr lang="en-US">
              <a:latin typeface="Gill Sans MT"/>
            </a:rPr>
            <a:t>5. Blue-Collar Unions</a:t>
          </a:r>
        </a:p>
      </dgm:t>
    </dgm:pt>
    <dgm:pt modelId="{02472875-C727-4E4F-92FD-2405EF141241}" type="parTrans" cxnId="{BAA45665-F10E-4580-B8F7-C65530C28C63}">
      <dgm:prSet/>
      <dgm:spPr/>
    </dgm:pt>
    <dgm:pt modelId="{91368213-15F1-439B-996D-F2045AA54DE5}" type="sibTrans" cxnId="{BAA45665-F10E-4580-B8F7-C65530C28C63}">
      <dgm:prSet/>
      <dgm:spPr/>
    </dgm:pt>
    <dgm:pt modelId="{90E2C3E7-8FCA-4346-8D0B-C1C8C9240800}">
      <dgm:prSet phldr="0"/>
      <dgm:spPr/>
      <dgm:t>
        <a:bodyPr/>
        <a:lstStyle/>
        <a:p>
          <a:r>
            <a:rPr lang="en-US">
              <a:latin typeface="Gill Sans MT"/>
            </a:rPr>
            <a:t>6. Public Sector Unions </a:t>
          </a:r>
        </a:p>
      </dgm:t>
    </dgm:pt>
    <dgm:pt modelId="{C11973F0-43C3-450B-853C-5D1DEE7E211E}" type="parTrans" cxnId="{AA1394B3-978E-445C-9E4D-6E82051943C4}">
      <dgm:prSet/>
      <dgm:spPr/>
    </dgm:pt>
    <dgm:pt modelId="{8441ECB7-E6DD-424B-B3D5-A118CA2FFF4C}" type="sibTrans" cxnId="{AA1394B3-978E-445C-9E4D-6E82051943C4}">
      <dgm:prSet/>
      <dgm:spPr/>
    </dgm:pt>
    <dgm:pt modelId="{7E330862-037E-48D5-9F1B-CBC5559D96E7}">
      <dgm:prSet phldr="0"/>
      <dgm:spPr/>
      <dgm:t>
        <a:bodyPr/>
        <a:lstStyle/>
        <a:p>
          <a:r>
            <a:rPr lang="en-US">
              <a:latin typeface="Gill Sans MT"/>
            </a:rPr>
            <a:t>7. Private Sector Unions</a:t>
          </a:r>
        </a:p>
      </dgm:t>
    </dgm:pt>
    <dgm:pt modelId="{C7922AF4-FAE2-4FF9-93C6-219E70B70332}" type="parTrans" cxnId="{0F5772D3-960D-4D2B-9F8F-ACE50EA13F96}">
      <dgm:prSet/>
      <dgm:spPr/>
    </dgm:pt>
    <dgm:pt modelId="{AD348F2C-DFC5-4DB5-8E81-F1ABA66632A8}" type="sibTrans" cxnId="{0F5772D3-960D-4D2B-9F8F-ACE50EA13F96}">
      <dgm:prSet/>
      <dgm:spPr/>
    </dgm:pt>
    <dgm:pt modelId="{C14990F4-F878-4EF8-94BF-9CD38A01FAAF}">
      <dgm:prSet phldr="0"/>
      <dgm:spPr/>
      <dgm:t>
        <a:bodyPr/>
        <a:lstStyle/>
        <a:p>
          <a:r>
            <a:rPr lang="en-US">
              <a:latin typeface="Gill Sans MT"/>
            </a:rPr>
            <a:t>8. Professional Associations</a:t>
          </a:r>
        </a:p>
      </dgm:t>
    </dgm:pt>
    <dgm:pt modelId="{F180ED5F-AE4D-43FF-877E-360122FBF302}" type="parTrans" cxnId="{0CEF8CBE-4830-40D7-A25D-B71000B5F905}">
      <dgm:prSet/>
      <dgm:spPr/>
    </dgm:pt>
    <dgm:pt modelId="{4F2F7DFE-3BA6-4028-9401-B66D45BD3718}" type="sibTrans" cxnId="{0CEF8CBE-4830-40D7-A25D-B71000B5F905}">
      <dgm:prSet/>
      <dgm:spPr/>
    </dgm:pt>
    <dgm:pt modelId="{D1F8A736-7408-40C8-A20C-F4D90BB226D8}">
      <dgm:prSet phldr="0"/>
      <dgm:spPr/>
      <dgm:t>
        <a:bodyPr/>
        <a:lstStyle/>
        <a:p>
          <a:r>
            <a:rPr lang="en-US">
              <a:latin typeface="Gill Sans MT"/>
            </a:rPr>
            <a:t>9. Global Unions </a:t>
          </a:r>
        </a:p>
      </dgm:t>
    </dgm:pt>
    <dgm:pt modelId="{1E462CA1-A7AD-4B24-BAF5-660DF38BD1C4}" type="parTrans" cxnId="{55FAB2AE-C6FB-4A86-977F-1A4908FDF32D}">
      <dgm:prSet/>
      <dgm:spPr/>
    </dgm:pt>
    <dgm:pt modelId="{354DB764-135A-4D6F-AFDE-23CBE3C9C916}" type="sibTrans" cxnId="{55FAB2AE-C6FB-4A86-977F-1A4908FDF32D}">
      <dgm:prSet/>
      <dgm:spPr/>
    </dgm:pt>
    <dgm:pt modelId="{5C0113C9-9377-4642-B77B-D669DA53DBB0}">
      <dgm:prSet phldr="0"/>
      <dgm:spPr/>
      <dgm:t>
        <a:bodyPr/>
        <a:lstStyle/>
        <a:p>
          <a:r>
            <a:rPr lang="en-US">
              <a:latin typeface="Gill Sans MT"/>
            </a:rPr>
            <a:t>10. Independent Unions</a:t>
          </a:r>
        </a:p>
      </dgm:t>
    </dgm:pt>
    <dgm:pt modelId="{1D1205FA-DF1F-4400-8050-EA417E0711A9}" type="parTrans" cxnId="{F61955D9-4A8E-4057-84F9-610ABD434EDB}">
      <dgm:prSet/>
      <dgm:spPr/>
    </dgm:pt>
    <dgm:pt modelId="{86FD686C-7362-45E6-9D91-21394AD298DD}" type="sibTrans" cxnId="{F61955D9-4A8E-4057-84F9-610ABD434EDB}">
      <dgm:prSet/>
      <dgm:spPr/>
    </dgm:pt>
    <dgm:pt modelId="{70B1C5BE-B0FE-4607-BEE5-3A7B4BE2B72A}" type="pres">
      <dgm:prSet presAssocID="{B999F9C0-3510-4449-A82D-65E8DF3C2461}" presName="diagram" presStyleCnt="0">
        <dgm:presLayoutVars>
          <dgm:dir/>
          <dgm:resizeHandles val="exact"/>
        </dgm:presLayoutVars>
      </dgm:prSet>
      <dgm:spPr/>
    </dgm:pt>
    <dgm:pt modelId="{DEE3B8B9-FD54-4701-B0BA-57703435831B}" type="pres">
      <dgm:prSet presAssocID="{9D01AF42-6F23-4F7D-B4EE-2F9489012882}" presName="node" presStyleLbl="node1" presStyleIdx="0" presStyleCnt="10">
        <dgm:presLayoutVars>
          <dgm:bulletEnabled val="1"/>
        </dgm:presLayoutVars>
      </dgm:prSet>
      <dgm:spPr/>
    </dgm:pt>
    <dgm:pt modelId="{6EC236AD-E7D2-4211-A015-3055720F2704}" type="pres">
      <dgm:prSet presAssocID="{AEDFDE11-4B87-46B9-952B-930861503623}" presName="sibTrans" presStyleCnt="0"/>
      <dgm:spPr/>
    </dgm:pt>
    <dgm:pt modelId="{D91CEE69-9904-40C4-B397-73A2C80A1EC0}" type="pres">
      <dgm:prSet presAssocID="{DAF8848B-EB67-4BE7-AF3B-4FD54AA9C5BA}" presName="node" presStyleLbl="node1" presStyleIdx="1" presStyleCnt="10">
        <dgm:presLayoutVars>
          <dgm:bulletEnabled val="1"/>
        </dgm:presLayoutVars>
      </dgm:prSet>
      <dgm:spPr/>
    </dgm:pt>
    <dgm:pt modelId="{BD362B47-A766-442B-9676-58E08109B139}" type="pres">
      <dgm:prSet presAssocID="{54424438-5AF1-413C-B7AE-BBCF55A09405}" presName="sibTrans" presStyleCnt="0"/>
      <dgm:spPr/>
    </dgm:pt>
    <dgm:pt modelId="{FF5F9F07-0FCD-48D8-AF7D-6CEDA69D09C9}" type="pres">
      <dgm:prSet presAssocID="{AA0F5D3E-5282-489A-8641-EF75971E42BB}" presName="node" presStyleLbl="node1" presStyleIdx="2" presStyleCnt="10">
        <dgm:presLayoutVars>
          <dgm:bulletEnabled val="1"/>
        </dgm:presLayoutVars>
      </dgm:prSet>
      <dgm:spPr/>
    </dgm:pt>
    <dgm:pt modelId="{B84B7DFD-7B92-486D-B135-982F728F39FF}" type="pres">
      <dgm:prSet presAssocID="{21C34BB9-2822-4EEF-B00F-C72AC3502BAE}" presName="sibTrans" presStyleCnt="0"/>
      <dgm:spPr/>
    </dgm:pt>
    <dgm:pt modelId="{FC5D1E05-9D85-4542-A91A-DFE3C9973E5D}" type="pres">
      <dgm:prSet presAssocID="{41E97A63-6D55-4101-BC00-B3E5647D42A3}" presName="node" presStyleLbl="node1" presStyleIdx="3" presStyleCnt="10">
        <dgm:presLayoutVars>
          <dgm:bulletEnabled val="1"/>
        </dgm:presLayoutVars>
      </dgm:prSet>
      <dgm:spPr/>
    </dgm:pt>
    <dgm:pt modelId="{7FE7F468-8DBC-4F34-BDBF-EA9EDF8BE352}" type="pres">
      <dgm:prSet presAssocID="{024AAD09-E13E-4DA7-B227-D03AFD35BECC}" presName="sibTrans" presStyleCnt="0"/>
      <dgm:spPr/>
    </dgm:pt>
    <dgm:pt modelId="{0BF00DC2-D1A6-409F-9BDB-FFF31FAC8B56}" type="pres">
      <dgm:prSet presAssocID="{0DC53B90-D37A-493B-9147-2887B6BD67FA}" presName="node" presStyleLbl="node1" presStyleIdx="4" presStyleCnt="10">
        <dgm:presLayoutVars>
          <dgm:bulletEnabled val="1"/>
        </dgm:presLayoutVars>
      </dgm:prSet>
      <dgm:spPr/>
    </dgm:pt>
    <dgm:pt modelId="{4929AD6E-CBB5-4E6E-996D-9AECEDE72A2B}" type="pres">
      <dgm:prSet presAssocID="{91368213-15F1-439B-996D-F2045AA54DE5}" presName="sibTrans" presStyleCnt="0"/>
      <dgm:spPr/>
    </dgm:pt>
    <dgm:pt modelId="{6BD6A9F7-BC77-4BE2-BB6F-5443E67EFB29}" type="pres">
      <dgm:prSet presAssocID="{90E2C3E7-8FCA-4346-8D0B-C1C8C9240800}" presName="node" presStyleLbl="node1" presStyleIdx="5" presStyleCnt="10">
        <dgm:presLayoutVars>
          <dgm:bulletEnabled val="1"/>
        </dgm:presLayoutVars>
      </dgm:prSet>
      <dgm:spPr/>
    </dgm:pt>
    <dgm:pt modelId="{0A8053C9-F5CB-44EE-91CC-561E708A92C3}" type="pres">
      <dgm:prSet presAssocID="{8441ECB7-E6DD-424B-B3D5-A118CA2FFF4C}" presName="sibTrans" presStyleCnt="0"/>
      <dgm:spPr/>
    </dgm:pt>
    <dgm:pt modelId="{1B1A9072-1FFB-4FBC-991B-5943EF2435E8}" type="pres">
      <dgm:prSet presAssocID="{7E330862-037E-48D5-9F1B-CBC5559D96E7}" presName="node" presStyleLbl="node1" presStyleIdx="6" presStyleCnt="10">
        <dgm:presLayoutVars>
          <dgm:bulletEnabled val="1"/>
        </dgm:presLayoutVars>
      </dgm:prSet>
      <dgm:spPr/>
    </dgm:pt>
    <dgm:pt modelId="{27262B53-30C1-486B-9037-F35A97BACD63}" type="pres">
      <dgm:prSet presAssocID="{AD348F2C-DFC5-4DB5-8E81-F1ABA66632A8}" presName="sibTrans" presStyleCnt="0"/>
      <dgm:spPr/>
    </dgm:pt>
    <dgm:pt modelId="{EA0839B9-5009-4F4C-92B3-C97F36B7A03C}" type="pres">
      <dgm:prSet presAssocID="{C14990F4-F878-4EF8-94BF-9CD38A01FAAF}" presName="node" presStyleLbl="node1" presStyleIdx="7" presStyleCnt="10">
        <dgm:presLayoutVars>
          <dgm:bulletEnabled val="1"/>
        </dgm:presLayoutVars>
      </dgm:prSet>
      <dgm:spPr/>
    </dgm:pt>
    <dgm:pt modelId="{59CEC9D9-AF23-4AC0-9339-CAF5560EF441}" type="pres">
      <dgm:prSet presAssocID="{4F2F7DFE-3BA6-4028-9401-B66D45BD3718}" presName="sibTrans" presStyleCnt="0"/>
      <dgm:spPr/>
    </dgm:pt>
    <dgm:pt modelId="{6B4A744B-2CFE-4F9C-A589-B0C92F8D8E7F}" type="pres">
      <dgm:prSet presAssocID="{D1F8A736-7408-40C8-A20C-F4D90BB226D8}" presName="node" presStyleLbl="node1" presStyleIdx="8" presStyleCnt="10">
        <dgm:presLayoutVars>
          <dgm:bulletEnabled val="1"/>
        </dgm:presLayoutVars>
      </dgm:prSet>
      <dgm:spPr/>
    </dgm:pt>
    <dgm:pt modelId="{7A222471-82E0-4F3E-B343-C1F5C250A8AF}" type="pres">
      <dgm:prSet presAssocID="{354DB764-135A-4D6F-AFDE-23CBE3C9C916}" presName="sibTrans" presStyleCnt="0"/>
      <dgm:spPr/>
    </dgm:pt>
    <dgm:pt modelId="{93B35547-EC01-4AA5-A068-43013BA845C7}" type="pres">
      <dgm:prSet presAssocID="{5C0113C9-9377-4642-B77B-D669DA53DBB0}" presName="node" presStyleLbl="node1" presStyleIdx="9" presStyleCnt="10">
        <dgm:presLayoutVars>
          <dgm:bulletEnabled val="1"/>
        </dgm:presLayoutVars>
      </dgm:prSet>
      <dgm:spPr/>
    </dgm:pt>
  </dgm:ptLst>
  <dgm:cxnLst>
    <dgm:cxn modelId="{56E31202-7AE5-494C-9D68-BD16CFE14A9E}" type="presOf" srcId="{D1F8A736-7408-40C8-A20C-F4D90BB226D8}" destId="{6B4A744B-2CFE-4F9C-A589-B0C92F8D8E7F}" srcOrd="0" destOrd="0" presId="urn:microsoft.com/office/officeart/2005/8/layout/default"/>
    <dgm:cxn modelId="{F4309013-EAFC-454C-BCF0-878194ED370E}" type="presOf" srcId="{C14990F4-F878-4EF8-94BF-9CD38A01FAAF}" destId="{EA0839B9-5009-4F4C-92B3-C97F36B7A03C}" srcOrd="0" destOrd="0" presId="urn:microsoft.com/office/officeart/2005/8/layout/default"/>
    <dgm:cxn modelId="{45AEBD18-3822-4FD5-9449-D33702FABD68}" type="presOf" srcId="{B999F9C0-3510-4449-A82D-65E8DF3C2461}" destId="{70B1C5BE-B0FE-4607-BEE5-3A7B4BE2B72A}" srcOrd="0" destOrd="0" presId="urn:microsoft.com/office/officeart/2005/8/layout/default"/>
    <dgm:cxn modelId="{47CDE222-8C25-4702-98C8-6D29183AD7D6}" type="presOf" srcId="{0DC53B90-D37A-493B-9147-2887B6BD67FA}" destId="{0BF00DC2-D1A6-409F-9BDB-FFF31FAC8B56}" srcOrd="0" destOrd="0" presId="urn:microsoft.com/office/officeart/2005/8/layout/default"/>
    <dgm:cxn modelId="{352E7A26-8BF9-4F73-95B3-A9E254F3994B}" type="presOf" srcId="{AA0F5D3E-5282-489A-8641-EF75971E42BB}" destId="{FF5F9F07-0FCD-48D8-AF7D-6CEDA69D09C9}" srcOrd="0" destOrd="0" presId="urn:microsoft.com/office/officeart/2005/8/layout/default"/>
    <dgm:cxn modelId="{21297431-5315-441B-8156-621336209B1C}" srcId="{B999F9C0-3510-4449-A82D-65E8DF3C2461}" destId="{DAF8848B-EB67-4BE7-AF3B-4FD54AA9C5BA}" srcOrd="1" destOrd="0" parTransId="{22D6636B-4CE7-405D-AF92-E81C7A126D2F}" sibTransId="{54424438-5AF1-413C-B7AE-BBCF55A09405}"/>
    <dgm:cxn modelId="{E7EF043F-15B6-4BDB-BE67-81F7651D7B33}" srcId="{B999F9C0-3510-4449-A82D-65E8DF3C2461}" destId="{9D01AF42-6F23-4F7D-B4EE-2F9489012882}" srcOrd="0" destOrd="0" parTransId="{12749FE0-3D48-4C93-93D9-FD887001AD94}" sibTransId="{AEDFDE11-4B87-46B9-952B-930861503623}"/>
    <dgm:cxn modelId="{5203CA5B-BBEF-43B4-B217-4C1D0A89C7EF}" type="presOf" srcId="{5C0113C9-9377-4642-B77B-D669DA53DBB0}" destId="{93B35547-EC01-4AA5-A068-43013BA845C7}" srcOrd="0" destOrd="0" presId="urn:microsoft.com/office/officeart/2005/8/layout/default"/>
    <dgm:cxn modelId="{BAA45665-F10E-4580-B8F7-C65530C28C63}" srcId="{B999F9C0-3510-4449-A82D-65E8DF3C2461}" destId="{0DC53B90-D37A-493B-9147-2887B6BD67FA}" srcOrd="4" destOrd="0" parTransId="{02472875-C727-4E4F-92FD-2405EF141241}" sibTransId="{91368213-15F1-439B-996D-F2045AA54DE5}"/>
    <dgm:cxn modelId="{2C145985-438E-45D7-9AC8-C366776DBD2F}" type="presOf" srcId="{9D01AF42-6F23-4F7D-B4EE-2F9489012882}" destId="{DEE3B8B9-FD54-4701-B0BA-57703435831B}" srcOrd="0" destOrd="0" presId="urn:microsoft.com/office/officeart/2005/8/layout/default"/>
    <dgm:cxn modelId="{44C7F996-9B86-42ED-B8AD-7030E71B23B3}" srcId="{B999F9C0-3510-4449-A82D-65E8DF3C2461}" destId="{41E97A63-6D55-4101-BC00-B3E5647D42A3}" srcOrd="3" destOrd="0" parTransId="{D9AA8039-22E3-42B4-87E5-6EF35089F70B}" sibTransId="{024AAD09-E13E-4DA7-B227-D03AFD35BECC}"/>
    <dgm:cxn modelId="{55FAB2AE-C6FB-4A86-977F-1A4908FDF32D}" srcId="{B999F9C0-3510-4449-A82D-65E8DF3C2461}" destId="{D1F8A736-7408-40C8-A20C-F4D90BB226D8}" srcOrd="8" destOrd="0" parTransId="{1E462CA1-A7AD-4B24-BAF5-660DF38BD1C4}" sibTransId="{354DB764-135A-4D6F-AFDE-23CBE3C9C916}"/>
    <dgm:cxn modelId="{5F0E63B1-50CD-495B-80E5-E651148FD6A4}" type="presOf" srcId="{DAF8848B-EB67-4BE7-AF3B-4FD54AA9C5BA}" destId="{D91CEE69-9904-40C4-B397-73A2C80A1EC0}" srcOrd="0" destOrd="0" presId="urn:microsoft.com/office/officeart/2005/8/layout/default"/>
    <dgm:cxn modelId="{AA1394B3-978E-445C-9E4D-6E82051943C4}" srcId="{B999F9C0-3510-4449-A82D-65E8DF3C2461}" destId="{90E2C3E7-8FCA-4346-8D0B-C1C8C9240800}" srcOrd="5" destOrd="0" parTransId="{C11973F0-43C3-450B-853C-5D1DEE7E211E}" sibTransId="{8441ECB7-E6DD-424B-B3D5-A118CA2FFF4C}"/>
    <dgm:cxn modelId="{3C60FFBA-C972-4C4D-AC97-BFE03DD4F49A}" type="presOf" srcId="{90E2C3E7-8FCA-4346-8D0B-C1C8C9240800}" destId="{6BD6A9F7-BC77-4BE2-BB6F-5443E67EFB29}" srcOrd="0" destOrd="0" presId="urn:microsoft.com/office/officeart/2005/8/layout/default"/>
    <dgm:cxn modelId="{0CEF8CBE-4830-40D7-A25D-B71000B5F905}" srcId="{B999F9C0-3510-4449-A82D-65E8DF3C2461}" destId="{C14990F4-F878-4EF8-94BF-9CD38A01FAAF}" srcOrd="7" destOrd="0" parTransId="{F180ED5F-AE4D-43FF-877E-360122FBF302}" sibTransId="{4F2F7DFE-3BA6-4028-9401-B66D45BD3718}"/>
    <dgm:cxn modelId="{0F5772D3-960D-4D2B-9F8F-ACE50EA13F96}" srcId="{B999F9C0-3510-4449-A82D-65E8DF3C2461}" destId="{7E330862-037E-48D5-9F1B-CBC5559D96E7}" srcOrd="6" destOrd="0" parTransId="{C7922AF4-FAE2-4FF9-93C6-219E70B70332}" sibTransId="{AD348F2C-DFC5-4DB5-8E81-F1ABA66632A8}"/>
    <dgm:cxn modelId="{F61955D9-4A8E-4057-84F9-610ABD434EDB}" srcId="{B999F9C0-3510-4449-A82D-65E8DF3C2461}" destId="{5C0113C9-9377-4642-B77B-D669DA53DBB0}" srcOrd="9" destOrd="0" parTransId="{1D1205FA-DF1F-4400-8050-EA417E0711A9}" sibTransId="{86FD686C-7362-45E6-9D91-21394AD298DD}"/>
    <dgm:cxn modelId="{08E074E9-5D51-40D2-8A7B-3494FBCEC699}" type="presOf" srcId="{41E97A63-6D55-4101-BC00-B3E5647D42A3}" destId="{FC5D1E05-9D85-4542-A91A-DFE3C9973E5D}" srcOrd="0" destOrd="0" presId="urn:microsoft.com/office/officeart/2005/8/layout/default"/>
    <dgm:cxn modelId="{D72F8EEB-CC45-461B-A66F-ECC92625A712}" srcId="{B999F9C0-3510-4449-A82D-65E8DF3C2461}" destId="{AA0F5D3E-5282-489A-8641-EF75971E42BB}" srcOrd="2" destOrd="0" parTransId="{C954E624-44CD-4FDB-99D7-E2773A3D9A01}" sibTransId="{21C34BB9-2822-4EEF-B00F-C72AC3502BAE}"/>
    <dgm:cxn modelId="{01F3BCFB-C70C-492F-BAB0-B110AF35C05A}" type="presOf" srcId="{7E330862-037E-48D5-9F1B-CBC5559D96E7}" destId="{1B1A9072-1FFB-4FBC-991B-5943EF2435E8}" srcOrd="0" destOrd="0" presId="urn:microsoft.com/office/officeart/2005/8/layout/default"/>
    <dgm:cxn modelId="{491089F5-6800-4D82-8A45-AFE1F901F00F}" type="presParOf" srcId="{70B1C5BE-B0FE-4607-BEE5-3A7B4BE2B72A}" destId="{DEE3B8B9-FD54-4701-B0BA-57703435831B}" srcOrd="0" destOrd="0" presId="urn:microsoft.com/office/officeart/2005/8/layout/default"/>
    <dgm:cxn modelId="{2FEF9051-22CE-4185-8408-E3F061D8A8EF}" type="presParOf" srcId="{70B1C5BE-B0FE-4607-BEE5-3A7B4BE2B72A}" destId="{6EC236AD-E7D2-4211-A015-3055720F2704}" srcOrd="1" destOrd="0" presId="urn:microsoft.com/office/officeart/2005/8/layout/default"/>
    <dgm:cxn modelId="{C6D72A7B-9C21-43F6-BEE0-DBD5FC8FA03E}" type="presParOf" srcId="{70B1C5BE-B0FE-4607-BEE5-3A7B4BE2B72A}" destId="{D91CEE69-9904-40C4-B397-73A2C80A1EC0}" srcOrd="2" destOrd="0" presId="urn:microsoft.com/office/officeart/2005/8/layout/default"/>
    <dgm:cxn modelId="{79971154-FE03-4E85-84A2-0F70B87844FF}" type="presParOf" srcId="{70B1C5BE-B0FE-4607-BEE5-3A7B4BE2B72A}" destId="{BD362B47-A766-442B-9676-58E08109B139}" srcOrd="3" destOrd="0" presId="urn:microsoft.com/office/officeart/2005/8/layout/default"/>
    <dgm:cxn modelId="{D630ACA9-F5C0-435A-9374-25CE266158DC}" type="presParOf" srcId="{70B1C5BE-B0FE-4607-BEE5-3A7B4BE2B72A}" destId="{FF5F9F07-0FCD-48D8-AF7D-6CEDA69D09C9}" srcOrd="4" destOrd="0" presId="urn:microsoft.com/office/officeart/2005/8/layout/default"/>
    <dgm:cxn modelId="{F5DDEBF2-E372-4126-B688-68CDB543C195}" type="presParOf" srcId="{70B1C5BE-B0FE-4607-BEE5-3A7B4BE2B72A}" destId="{B84B7DFD-7B92-486D-B135-982F728F39FF}" srcOrd="5" destOrd="0" presId="urn:microsoft.com/office/officeart/2005/8/layout/default"/>
    <dgm:cxn modelId="{3D9D8196-F4AA-447D-9A18-6AB47503F9C5}" type="presParOf" srcId="{70B1C5BE-B0FE-4607-BEE5-3A7B4BE2B72A}" destId="{FC5D1E05-9D85-4542-A91A-DFE3C9973E5D}" srcOrd="6" destOrd="0" presId="urn:microsoft.com/office/officeart/2005/8/layout/default"/>
    <dgm:cxn modelId="{FF9D5E29-2012-452A-9A1E-B2A8DAA80369}" type="presParOf" srcId="{70B1C5BE-B0FE-4607-BEE5-3A7B4BE2B72A}" destId="{7FE7F468-8DBC-4F34-BDBF-EA9EDF8BE352}" srcOrd="7" destOrd="0" presId="urn:microsoft.com/office/officeart/2005/8/layout/default"/>
    <dgm:cxn modelId="{80FF0D09-D427-4699-90CC-B5CFF139D21D}" type="presParOf" srcId="{70B1C5BE-B0FE-4607-BEE5-3A7B4BE2B72A}" destId="{0BF00DC2-D1A6-409F-9BDB-FFF31FAC8B56}" srcOrd="8" destOrd="0" presId="urn:microsoft.com/office/officeart/2005/8/layout/default"/>
    <dgm:cxn modelId="{5BFFF6CD-5DBC-43E1-9D94-C07A0BA0FCB5}" type="presParOf" srcId="{70B1C5BE-B0FE-4607-BEE5-3A7B4BE2B72A}" destId="{4929AD6E-CBB5-4E6E-996D-9AECEDE72A2B}" srcOrd="9" destOrd="0" presId="urn:microsoft.com/office/officeart/2005/8/layout/default"/>
    <dgm:cxn modelId="{A44C780C-EEBB-4784-8459-B96838423AFF}" type="presParOf" srcId="{70B1C5BE-B0FE-4607-BEE5-3A7B4BE2B72A}" destId="{6BD6A9F7-BC77-4BE2-BB6F-5443E67EFB29}" srcOrd="10" destOrd="0" presId="urn:microsoft.com/office/officeart/2005/8/layout/default"/>
    <dgm:cxn modelId="{5E3F4E0F-7C3A-4C26-8D88-0FCFCB3E653E}" type="presParOf" srcId="{70B1C5BE-B0FE-4607-BEE5-3A7B4BE2B72A}" destId="{0A8053C9-F5CB-44EE-91CC-561E708A92C3}" srcOrd="11" destOrd="0" presId="urn:microsoft.com/office/officeart/2005/8/layout/default"/>
    <dgm:cxn modelId="{06E84A6F-5486-40D7-BCD7-6B2DD7512CE6}" type="presParOf" srcId="{70B1C5BE-B0FE-4607-BEE5-3A7B4BE2B72A}" destId="{1B1A9072-1FFB-4FBC-991B-5943EF2435E8}" srcOrd="12" destOrd="0" presId="urn:microsoft.com/office/officeart/2005/8/layout/default"/>
    <dgm:cxn modelId="{E5184D1A-6E4D-48F2-9449-37F850068A67}" type="presParOf" srcId="{70B1C5BE-B0FE-4607-BEE5-3A7B4BE2B72A}" destId="{27262B53-30C1-486B-9037-F35A97BACD63}" srcOrd="13" destOrd="0" presId="urn:microsoft.com/office/officeart/2005/8/layout/default"/>
    <dgm:cxn modelId="{BC5EC9FB-9FFE-4519-B51C-EE5EFE663A8C}" type="presParOf" srcId="{70B1C5BE-B0FE-4607-BEE5-3A7B4BE2B72A}" destId="{EA0839B9-5009-4F4C-92B3-C97F36B7A03C}" srcOrd="14" destOrd="0" presId="urn:microsoft.com/office/officeart/2005/8/layout/default"/>
    <dgm:cxn modelId="{B4D06140-7F59-4092-AD0D-181D81A43457}" type="presParOf" srcId="{70B1C5BE-B0FE-4607-BEE5-3A7B4BE2B72A}" destId="{59CEC9D9-AF23-4AC0-9339-CAF5560EF441}" srcOrd="15" destOrd="0" presId="urn:microsoft.com/office/officeart/2005/8/layout/default"/>
    <dgm:cxn modelId="{2FC81F01-834D-4A8C-8502-9792386EF093}" type="presParOf" srcId="{70B1C5BE-B0FE-4607-BEE5-3A7B4BE2B72A}" destId="{6B4A744B-2CFE-4F9C-A589-B0C92F8D8E7F}" srcOrd="16" destOrd="0" presId="urn:microsoft.com/office/officeart/2005/8/layout/default"/>
    <dgm:cxn modelId="{6FA03D07-0D77-4CE4-BD5A-7F6B0EDADE3D}" type="presParOf" srcId="{70B1C5BE-B0FE-4607-BEE5-3A7B4BE2B72A}" destId="{7A222471-82E0-4F3E-B343-C1F5C250A8AF}" srcOrd="17" destOrd="0" presId="urn:microsoft.com/office/officeart/2005/8/layout/default"/>
    <dgm:cxn modelId="{8F885924-CB08-496E-AF84-A3CECDFD8937}" type="presParOf" srcId="{70B1C5BE-B0FE-4607-BEE5-3A7B4BE2B72A}" destId="{93B35547-EC01-4AA5-A068-43013BA845C7}"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ABEE3F-CC84-4781-B8FC-76BB34962950}" type="doc">
      <dgm:prSet loTypeId="urn:microsoft.com/office/officeart/2005/8/layout/pyramid1" loCatId="pyramid" qsTypeId="urn:microsoft.com/office/officeart/2005/8/quickstyle/simple5" qsCatId="simple" csTypeId="urn:microsoft.com/office/officeart/2005/8/colors/colorful2" csCatId="colorful" phldr="1"/>
      <dgm:spPr/>
    </dgm:pt>
    <dgm:pt modelId="{062F9DEB-69FA-431A-8DD1-DF98F5ADBD82}">
      <dgm:prSet phldrT="[Text]" phldr="0"/>
      <dgm:spPr/>
      <dgm:t>
        <a:bodyPr/>
        <a:lstStyle/>
        <a:p>
          <a:r>
            <a:rPr lang="en-US" b="1" dirty="0"/>
            <a:t>Members</a:t>
          </a:r>
          <a:endParaRPr lang="en-US" dirty="0"/>
        </a:p>
      </dgm:t>
    </dgm:pt>
    <dgm:pt modelId="{F758D8E6-EBE0-4FA8-8AB5-6D6693707AAB}" type="parTrans" cxnId="{550C4DA2-606F-497E-868E-48F7D472A974}">
      <dgm:prSet/>
      <dgm:spPr/>
    </dgm:pt>
    <dgm:pt modelId="{737EDF97-420A-41E0-93B5-942B41987F10}" type="sibTrans" cxnId="{550C4DA2-606F-497E-868E-48F7D472A974}">
      <dgm:prSet/>
      <dgm:spPr/>
    </dgm:pt>
    <dgm:pt modelId="{B0FE53AE-B307-4467-AC70-475885BDE33F}">
      <dgm:prSet phldr="0"/>
      <dgm:spPr/>
      <dgm:t>
        <a:bodyPr/>
        <a:lstStyle/>
        <a:p>
          <a:pPr rtl="0"/>
          <a:r>
            <a:rPr lang="en-US" b="1" dirty="0"/>
            <a:t>Top Management</a:t>
          </a:r>
          <a:endParaRPr lang="en-US" dirty="0">
            <a:latin typeface="Century Gothic" panose="02020404030301010803"/>
          </a:endParaRPr>
        </a:p>
      </dgm:t>
    </dgm:pt>
    <dgm:pt modelId="{09E1E663-2345-40D9-848F-7EFB81D9E00B}" type="parTrans" cxnId="{61ED7218-D893-4206-B185-942092DE438E}">
      <dgm:prSet/>
      <dgm:spPr/>
    </dgm:pt>
    <dgm:pt modelId="{1BC1844B-9EBE-4E35-94AE-23A2893EDD4A}" type="sibTrans" cxnId="{61ED7218-D893-4206-B185-942092DE438E}">
      <dgm:prSet/>
      <dgm:spPr/>
    </dgm:pt>
    <dgm:pt modelId="{A664C3C9-CFAD-49D5-8351-81F08D60488B}">
      <dgm:prSet phldr="0"/>
      <dgm:spPr/>
      <dgm:t>
        <a:bodyPr/>
        <a:lstStyle/>
        <a:p>
          <a:pPr rtl="0"/>
          <a:r>
            <a:rPr lang="en-US" b="1" dirty="0"/>
            <a:t>Steering Committee</a:t>
          </a:r>
          <a:endParaRPr lang="en-US" dirty="0"/>
        </a:p>
      </dgm:t>
    </dgm:pt>
    <dgm:pt modelId="{127FA9F8-2A8E-4A5D-90F4-43C3D6033B58}" type="parTrans" cxnId="{5E370293-DBB3-4BBE-B15B-3A445D0A0636}">
      <dgm:prSet/>
      <dgm:spPr/>
    </dgm:pt>
    <dgm:pt modelId="{D50D1DC6-9478-4F0F-A5BD-9E343A2063AB}" type="sibTrans" cxnId="{5E370293-DBB3-4BBE-B15B-3A445D0A0636}">
      <dgm:prSet/>
      <dgm:spPr/>
    </dgm:pt>
    <dgm:pt modelId="{32E7F3B0-A943-46D2-A70C-DEBFAD64223F}">
      <dgm:prSet phldr="0"/>
      <dgm:spPr/>
      <dgm:t>
        <a:bodyPr/>
        <a:lstStyle/>
        <a:p>
          <a:pPr rtl="0"/>
          <a:r>
            <a:rPr lang="en-US" b="1"/>
            <a:t>Coordinator</a:t>
          </a:r>
          <a:endParaRPr lang="en-US">
            <a:latin typeface="Century Gothic" panose="02020404030301010803"/>
          </a:endParaRPr>
        </a:p>
      </dgm:t>
    </dgm:pt>
    <dgm:pt modelId="{3CE4E48A-625B-4FFA-B9CD-CCD443087B4D}" type="parTrans" cxnId="{C83D503E-BC53-4F85-9838-4D271B500A20}">
      <dgm:prSet/>
      <dgm:spPr/>
    </dgm:pt>
    <dgm:pt modelId="{EE5BCFE5-D5E4-4066-986E-66D4FE10DA72}" type="sibTrans" cxnId="{C83D503E-BC53-4F85-9838-4D271B500A20}">
      <dgm:prSet/>
      <dgm:spPr/>
    </dgm:pt>
    <dgm:pt modelId="{F003AA21-7799-4DD4-BCB5-CF35F6ADC9FC}">
      <dgm:prSet phldr="0"/>
      <dgm:spPr/>
      <dgm:t>
        <a:bodyPr/>
        <a:lstStyle/>
        <a:p>
          <a:pPr rtl="0"/>
          <a:r>
            <a:rPr lang="en-US" b="1" dirty="0"/>
            <a:t>Facilitator</a:t>
          </a:r>
          <a:endParaRPr lang="en-US" dirty="0">
            <a:latin typeface="Century Gothic" panose="02020404030301010803"/>
          </a:endParaRPr>
        </a:p>
      </dgm:t>
    </dgm:pt>
    <dgm:pt modelId="{116479F2-9E76-46F1-B9CB-AE33F5EACA8D}" type="parTrans" cxnId="{655A0DCD-3F28-4756-AA04-08A10667BF8B}">
      <dgm:prSet/>
      <dgm:spPr/>
    </dgm:pt>
    <dgm:pt modelId="{22E9025B-E040-4AF2-BC76-2E0FFF6A38DB}" type="sibTrans" cxnId="{655A0DCD-3F28-4756-AA04-08A10667BF8B}">
      <dgm:prSet/>
      <dgm:spPr/>
    </dgm:pt>
    <dgm:pt modelId="{D0AF1724-55C4-4862-8242-1B7978EC8CAF}">
      <dgm:prSet phldr="0"/>
      <dgm:spPr/>
      <dgm:t>
        <a:bodyPr/>
        <a:lstStyle/>
        <a:p>
          <a:pPr rtl="0"/>
          <a:r>
            <a:rPr lang="en-US" b="1" dirty="0"/>
            <a:t>Leader</a:t>
          </a:r>
          <a:endParaRPr lang="en-US" dirty="0">
            <a:latin typeface="Century Gothic" panose="02020404030301010803"/>
          </a:endParaRPr>
        </a:p>
      </dgm:t>
    </dgm:pt>
    <dgm:pt modelId="{3CE0E6C1-B022-4E20-B8A4-8A0AFBE10788}" type="parTrans" cxnId="{E5A20F77-1EC6-46ED-BB2E-E478477ECCD9}">
      <dgm:prSet/>
      <dgm:spPr/>
    </dgm:pt>
    <dgm:pt modelId="{C5C75F01-B13B-4A6E-8029-BBE878177298}" type="sibTrans" cxnId="{E5A20F77-1EC6-46ED-BB2E-E478477ECCD9}">
      <dgm:prSet/>
      <dgm:spPr/>
    </dgm:pt>
    <dgm:pt modelId="{C9213719-D3E6-462B-B96E-51CF4C8A6988}" type="pres">
      <dgm:prSet presAssocID="{6FABEE3F-CC84-4781-B8FC-76BB34962950}" presName="Name0" presStyleCnt="0">
        <dgm:presLayoutVars>
          <dgm:dir/>
          <dgm:animLvl val="lvl"/>
          <dgm:resizeHandles val="exact"/>
        </dgm:presLayoutVars>
      </dgm:prSet>
      <dgm:spPr/>
    </dgm:pt>
    <dgm:pt modelId="{EAA068B1-67AF-4361-B1EA-A5AFCD82FC73}" type="pres">
      <dgm:prSet presAssocID="{B0FE53AE-B307-4467-AC70-475885BDE33F}" presName="Name8" presStyleCnt="0"/>
      <dgm:spPr/>
    </dgm:pt>
    <dgm:pt modelId="{6B277615-634B-4EDA-8019-9A9C241F4D9B}" type="pres">
      <dgm:prSet presAssocID="{B0FE53AE-B307-4467-AC70-475885BDE33F}" presName="level" presStyleLbl="node1" presStyleIdx="0" presStyleCnt="6">
        <dgm:presLayoutVars>
          <dgm:chMax val="1"/>
          <dgm:bulletEnabled val="1"/>
        </dgm:presLayoutVars>
      </dgm:prSet>
      <dgm:spPr/>
    </dgm:pt>
    <dgm:pt modelId="{4AF647B6-0E5F-42B7-89CC-F49B28816AFD}" type="pres">
      <dgm:prSet presAssocID="{B0FE53AE-B307-4467-AC70-475885BDE33F}" presName="levelTx" presStyleLbl="revTx" presStyleIdx="0" presStyleCnt="0">
        <dgm:presLayoutVars>
          <dgm:chMax val="1"/>
          <dgm:bulletEnabled val="1"/>
        </dgm:presLayoutVars>
      </dgm:prSet>
      <dgm:spPr/>
    </dgm:pt>
    <dgm:pt modelId="{3F0FFB52-CE20-4526-BABA-53779D9804CE}" type="pres">
      <dgm:prSet presAssocID="{A664C3C9-CFAD-49D5-8351-81F08D60488B}" presName="Name8" presStyleCnt="0"/>
      <dgm:spPr/>
    </dgm:pt>
    <dgm:pt modelId="{CE6D2178-B6C4-4885-A383-1A63DC008A08}" type="pres">
      <dgm:prSet presAssocID="{A664C3C9-CFAD-49D5-8351-81F08D60488B}" presName="level" presStyleLbl="node1" presStyleIdx="1" presStyleCnt="6">
        <dgm:presLayoutVars>
          <dgm:chMax val="1"/>
          <dgm:bulletEnabled val="1"/>
        </dgm:presLayoutVars>
      </dgm:prSet>
      <dgm:spPr/>
    </dgm:pt>
    <dgm:pt modelId="{89846A12-50E4-49D7-AA8F-CD9E82188E64}" type="pres">
      <dgm:prSet presAssocID="{A664C3C9-CFAD-49D5-8351-81F08D60488B}" presName="levelTx" presStyleLbl="revTx" presStyleIdx="0" presStyleCnt="0">
        <dgm:presLayoutVars>
          <dgm:chMax val="1"/>
          <dgm:bulletEnabled val="1"/>
        </dgm:presLayoutVars>
      </dgm:prSet>
      <dgm:spPr/>
    </dgm:pt>
    <dgm:pt modelId="{9801F58E-585A-48F5-B9D6-EF0A648B6A0D}" type="pres">
      <dgm:prSet presAssocID="{32E7F3B0-A943-46D2-A70C-DEBFAD64223F}" presName="Name8" presStyleCnt="0"/>
      <dgm:spPr/>
    </dgm:pt>
    <dgm:pt modelId="{92275E18-FD89-442C-91A3-0A6470E8C0D2}" type="pres">
      <dgm:prSet presAssocID="{32E7F3B0-A943-46D2-A70C-DEBFAD64223F}" presName="level" presStyleLbl="node1" presStyleIdx="2" presStyleCnt="6">
        <dgm:presLayoutVars>
          <dgm:chMax val="1"/>
          <dgm:bulletEnabled val="1"/>
        </dgm:presLayoutVars>
      </dgm:prSet>
      <dgm:spPr/>
    </dgm:pt>
    <dgm:pt modelId="{A1172205-ED81-4ADA-A951-DABAF700F590}" type="pres">
      <dgm:prSet presAssocID="{32E7F3B0-A943-46D2-A70C-DEBFAD64223F}" presName="levelTx" presStyleLbl="revTx" presStyleIdx="0" presStyleCnt="0">
        <dgm:presLayoutVars>
          <dgm:chMax val="1"/>
          <dgm:bulletEnabled val="1"/>
        </dgm:presLayoutVars>
      </dgm:prSet>
      <dgm:spPr/>
    </dgm:pt>
    <dgm:pt modelId="{2D2443ED-2627-4743-BABF-F8543FAEB97C}" type="pres">
      <dgm:prSet presAssocID="{F003AA21-7799-4DD4-BCB5-CF35F6ADC9FC}" presName="Name8" presStyleCnt="0"/>
      <dgm:spPr/>
    </dgm:pt>
    <dgm:pt modelId="{DBF68B2E-4A46-456A-98E8-ACB008E4032A}" type="pres">
      <dgm:prSet presAssocID="{F003AA21-7799-4DD4-BCB5-CF35F6ADC9FC}" presName="level" presStyleLbl="node1" presStyleIdx="3" presStyleCnt="6">
        <dgm:presLayoutVars>
          <dgm:chMax val="1"/>
          <dgm:bulletEnabled val="1"/>
        </dgm:presLayoutVars>
      </dgm:prSet>
      <dgm:spPr/>
    </dgm:pt>
    <dgm:pt modelId="{D5A9F2B2-ACE8-4545-ACCB-3EC157D3A994}" type="pres">
      <dgm:prSet presAssocID="{F003AA21-7799-4DD4-BCB5-CF35F6ADC9FC}" presName="levelTx" presStyleLbl="revTx" presStyleIdx="0" presStyleCnt="0">
        <dgm:presLayoutVars>
          <dgm:chMax val="1"/>
          <dgm:bulletEnabled val="1"/>
        </dgm:presLayoutVars>
      </dgm:prSet>
      <dgm:spPr/>
    </dgm:pt>
    <dgm:pt modelId="{0AE3CA49-DAFA-4957-A288-DCDC40063899}" type="pres">
      <dgm:prSet presAssocID="{D0AF1724-55C4-4862-8242-1B7978EC8CAF}" presName="Name8" presStyleCnt="0"/>
      <dgm:spPr/>
    </dgm:pt>
    <dgm:pt modelId="{05C7E503-FF49-4720-83A6-CFBFBD2D5D78}" type="pres">
      <dgm:prSet presAssocID="{D0AF1724-55C4-4862-8242-1B7978EC8CAF}" presName="level" presStyleLbl="node1" presStyleIdx="4" presStyleCnt="6">
        <dgm:presLayoutVars>
          <dgm:chMax val="1"/>
          <dgm:bulletEnabled val="1"/>
        </dgm:presLayoutVars>
      </dgm:prSet>
      <dgm:spPr/>
    </dgm:pt>
    <dgm:pt modelId="{29F9E711-F976-468A-96E1-49D01E1630C9}" type="pres">
      <dgm:prSet presAssocID="{D0AF1724-55C4-4862-8242-1B7978EC8CAF}" presName="levelTx" presStyleLbl="revTx" presStyleIdx="0" presStyleCnt="0">
        <dgm:presLayoutVars>
          <dgm:chMax val="1"/>
          <dgm:bulletEnabled val="1"/>
        </dgm:presLayoutVars>
      </dgm:prSet>
      <dgm:spPr/>
    </dgm:pt>
    <dgm:pt modelId="{D2A46259-ABB8-4843-A4D4-B5D9A5EEE7C5}" type="pres">
      <dgm:prSet presAssocID="{062F9DEB-69FA-431A-8DD1-DF98F5ADBD82}" presName="Name8" presStyleCnt="0"/>
      <dgm:spPr/>
    </dgm:pt>
    <dgm:pt modelId="{4CE6B137-717B-42EA-8663-3BA9D640379A}" type="pres">
      <dgm:prSet presAssocID="{062F9DEB-69FA-431A-8DD1-DF98F5ADBD82}" presName="level" presStyleLbl="node1" presStyleIdx="5" presStyleCnt="6">
        <dgm:presLayoutVars>
          <dgm:chMax val="1"/>
          <dgm:bulletEnabled val="1"/>
        </dgm:presLayoutVars>
      </dgm:prSet>
      <dgm:spPr/>
    </dgm:pt>
    <dgm:pt modelId="{5E13E057-1CDD-4F2D-9FD1-F927EA2AF723}" type="pres">
      <dgm:prSet presAssocID="{062F9DEB-69FA-431A-8DD1-DF98F5ADBD82}" presName="levelTx" presStyleLbl="revTx" presStyleIdx="0" presStyleCnt="0">
        <dgm:presLayoutVars>
          <dgm:chMax val="1"/>
          <dgm:bulletEnabled val="1"/>
        </dgm:presLayoutVars>
      </dgm:prSet>
      <dgm:spPr/>
    </dgm:pt>
  </dgm:ptLst>
  <dgm:cxnLst>
    <dgm:cxn modelId="{515B8717-94AA-40BD-923F-5831346A99F1}" type="presOf" srcId="{F003AA21-7799-4DD4-BCB5-CF35F6ADC9FC}" destId="{D5A9F2B2-ACE8-4545-ACCB-3EC157D3A994}" srcOrd="1" destOrd="0" presId="urn:microsoft.com/office/officeart/2005/8/layout/pyramid1"/>
    <dgm:cxn modelId="{61ED7218-D893-4206-B185-942092DE438E}" srcId="{6FABEE3F-CC84-4781-B8FC-76BB34962950}" destId="{B0FE53AE-B307-4467-AC70-475885BDE33F}" srcOrd="0" destOrd="0" parTransId="{09E1E663-2345-40D9-848F-7EFB81D9E00B}" sibTransId="{1BC1844B-9EBE-4E35-94AE-23A2893EDD4A}"/>
    <dgm:cxn modelId="{7743CE35-F311-4980-833F-34C40E022F0E}" type="presOf" srcId="{062F9DEB-69FA-431A-8DD1-DF98F5ADBD82}" destId="{5E13E057-1CDD-4F2D-9FD1-F927EA2AF723}" srcOrd="1" destOrd="0" presId="urn:microsoft.com/office/officeart/2005/8/layout/pyramid1"/>
    <dgm:cxn modelId="{C83D503E-BC53-4F85-9838-4D271B500A20}" srcId="{6FABEE3F-CC84-4781-B8FC-76BB34962950}" destId="{32E7F3B0-A943-46D2-A70C-DEBFAD64223F}" srcOrd="2" destOrd="0" parTransId="{3CE4E48A-625B-4FFA-B9CD-CCD443087B4D}" sibTransId="{EE5BCFE5-D5E4-4066-986E-66D4FE10DA72}"/>
    <dgm:cxn modelId="{4D4BFE53-69B2-4DA1-BFC2-433A3F0124E1}" type="presOf" srcId="{062F9DEB-69FA-431A-8DD1-DF98F5ADBD82}" destId="{4CE6B137-717B-42EA-8663-3BA9D640379A}" srcOrd="0" destOrd="0" presId="urn:microsoft.com/office/officeart/2005/8/layout/pyramid1"/>
    <dgm:cxn modelId="{44B65D74-B276-4675-B66C-BA129BB0E2C0}" type="presOf" srcId="{6FABEE3F-CC84-4781-B8FC-76BB34962950}" destId="{C9213719-D3E6-462B-B96E-51CF4C8A6988}" srcOrd="0" destOrd="0" presId="urn:microsoft.com/office/officeart/2005/8/layout/pyramid1"/>
    <dgm:cxn modelId="{E5A20F77-1EC6-46ED-BB2E-E478477ECCD9}" srcId="{6FABEE3F-CC84-4781-B8FC-76BB34962950}" destId="{D0AF1724-55C4-4862-8242-1B7978EC8CAF}" srcOrd="4" destOrd="0" parTransId="{3CE0E6C1-B022-4E20-B8A4-8A0AFBE10788}" sibTransId="{C5C75F01-B13B-4A6E-8029-BBE878177298}"/>
    <dgm:cxn modelId="{A5FBE07C-52ED-4956-99AB-FFB0B1215C7D}" type="presOf" srcId="{32E7F3B0-A943-46D2-A70C-DEBFAD64223F}" destId="{A1172205-ED81-4ADA-A951-DABAF700F590}" srcOrd="1" destOrd="0" presId="urn:microsoft.com/office/officeart/2005/8/layout/pyramid1"/>
    <dgm:cxn modelId="{34B3347D-A6F2-4E0E-901F-E06C371C9AA9}" type="presOf" srcId="{F003AA21-7799-4DD4-BCB5-CF35F6ADC9FC}" destId="{DBF68B2E-4A46-456A-98E8-ACB008E4032A}" srcOrd="0" destOrd="0" presId="urn:microsoft.com/office/officeart/2005/8/layout/pyramid1"/>
    <dgm:cxn modelId="{5E370293-DBB3-4BBE-B15B-3A445D0A0636}" srcId="{6FABEE3F-CC84-4781-B8FC-76BB34962950}" destId="{A664C3C9-CFAD-49D5-8351-81F08D60488B}" srcOrd="1" destOrd="0" parTransId="{127FA9F8-2A8E-4A5D-90F4-43C3D6033B58}" sibTransId="{D50D1DC6-9478-4F0F-A5BD-9E343A2063AB}"/>
    <dgm:cxn modelId="{550C4DA2-606F-497E-868E-48F7D472A974}" srcId="{6FABEE3F-CC84-4781-B8FC-76BB34962950}" destId="{062F9DEB-69FA-431A-8DD1-DF98F5ADBD82}" srcOrd="5" destOrd="0" parTransId="{F758D8E6-EBE0-4FA8-8AB5-6D6693707AAB}" sibTransId="{737EDF97-420A-41E0-93B5-942B41987F10}"/>
    <dgm:cxn modelId="{4992CBA8-5154-4937-85F2-26796ED6294B}" type="presOf" srcId="{A664C3C9-CFAD-49D5-8351-81F08D60488B}" destId="{89846A12-50E4-49D7-AA8F-CD9E82188E64}" srcOrd="1" destOrd="0" presId="urn:microsoft.com/office/officeart/2005/8/layout/pyramid1"/>
    <dgm:cxn modelId="{9F4809AD-B17B-4516-838A-93F9DE6C3891}" type="presOf" srcId="{D0AF1724-55C4-4862-8242-1B7978EC8CAF}" destId="{05C7E503-FF49-4720-83A6-CFBFBD2D5D78}" srcOrd="0" destOrd="0" presId="urn:microsoft.com/office/officeart/2005/8/layout/pyramid1"/>
    <dgm:cxn modelId="{1B9148B0-07C0-4E9E-B034-B01D51D6BACB}" type="presOf" srcId="{B0FE53AE-B307-4467-AC70-475885BDE33F}" destId="{4AF647B6-0E5F-42B7-89CC-F49B28816AFD}" srcOrd="1" destOrd="0" presId="urn:microsoft.com/office/officeart/2005/8/layout/pyramid1"/>
    <dgm:cxn modelId="{3964C5C3-390A-4075-AE17-BA7D03BFCFEA}" type="presOf" srcId="{32E7F3B0-A943-46D2-A70C-DEBFAD64223F}" destId="{92275E18-FD89-442C-91A3-0A6470E8C0D2}" srcOrd="0" destOrd="0" presId="urn:microsoft.com/office/officeart/2005/8/layout/pyramid1"/>
    <dgm:cxn modelId="{655A0DCD-3F28-4756-AA04-08A10667BF8B}" srcId="{6FABEE3F-CC84-4781-B8FC-76BB34962950}" destId="{F003AA21-7799-4DD4-BCB5-CF35F6ADC9FC}" srcOrd="3" destOrd="0" parTransId="{116479F2-9E76-46F1-B9CB-AE33F5EACA8D}" sibTransId="{22E9025B-E040-4AF2-BC76-2E0FFF6A38DB}"/>
    <dgm:cxn modelId="{8612C0EF-E757-488A-B022-8A0708F651CC}" type="presOf" srcId="{A664C3C9-CFAD-49D5-8351-81F08D60488B}" destId="{CE6D2178-B6C4-4885-A383-1A63DC008A08}" srcOrd="0" destOrd="0" presId="urn:microsoft.com/office/officeart/2005/8/layout/pyramid1"/>
    <dgm:cxn modelId="{E57EB5F8-2209-48BF-AF80-F515EA8DFDF3}" type="presOf" srcId="{D0AF1724-55C4-4862-8242-1B7978EC8CAF}" destId="{29F9E711-F976-468A-96E1-49D01E1630C9}" srcOrd="1" destOrd="0" presId="urn:microsoft.com/office/officeart/2005/8/layout/pyramid1"/>
    <dgm:cxn modelId="{6EAF48FC-FBA0-467A-936F-7FCCF0F21C87}" type="presOf" srcId="{B0FE53AE-B307-4467-AC70-475885BDE33F}" destId="{6B277615-634B-4EDA-8019-9A9C241F4D9B}" srcOrd="0" destOrd="0" presId="urn:microsoft.com/office/officeart/2005/8/layout/pyramid1"/>
    <dgm:cxn modelId="{FF57F5CE-621F-42FB-9EF5-8640BBE0C4A1}" type="presParOf" srcId="{C9213719-D3E6-462B-B96E-51CF4C8A6988}" destId="{EAA068B1-67AF-4361-B1EA-A5AFCD82FC73}" srcOrd="0" destOrd="0" presId="urn:microsoft.com/office/officeart/2005/8/layout/pyramid1"/>
    <dgm:cxn modelId="{4ED2FC0C-74FB-446F-8AC5-D130CDC2CC29}" type="presParOf" srcId="{EAA068B1-67AF-4361-B1EA-A5AFCD82FC73}" destId="{6B277615-634B-4EDA-8019-9A9C241F4D9B}" srcOrd="0" destOrd="0" presId="urn:microsoft.com/office/officeart/2005/8/layout/pyramid1"/>
    <dgm:cxn modelId="{762CCF95-FCB9-4D07-BF91-38D799E11EA0}" type="presParOf" srcId="{EAA068B1-67AF-4361-B1EA-A5AFCD82FC73}" destId="{4AF647B6-0E5F-42B7-89CC-F49B28816AFD}" srcOrd="1" destOrd="0" presId="urn:microsoft.com/office/officeart/2005/8/layout/pyramid1"/>
    <dgm:cxn modelId="{1F1581A3-B61B-4BD4-8190-28C35644F86A}" type="presParOf" srcId="{C9213719-D3E6-462B-B96E-51CF4C8A6988}" destId="{3F0FFB52-CE20-4526-BABA-53779D9804CE}" srcOrd="1" destOrd="0" presId="urn:microsoft.com/office/officeart/2005/8/layout/pyramid1"/>
    <dgm:cxn modelId="{EF61AEF5-3867-43E5-941A-A718311E4B22}" type="presParOf" srcId="{3F0FFB52-CE20-4526-BABA-53779D9804CE}" destId="{CE6D2178-B6C4-4885-A383-1A63DC008A08}" srcOrd="0" destOrd="0" presId="urn:microsoft.com/office/officeart/2005/8/layout/pyramid1"/>
    <dgm:cxn modelId="{CF352CAE-846D-4F6B-B899-60912CA8EC96}" type="presParOf" srcId="{3F0FFB52-CE20-4526-BABA-53779D9804CE}" destId="{89846A12-50E4-49D7-AA8F-CD9E82188E64}" srcOrd="1" destOrd="0" presId="urn:microsoft.com/office/officeart/2005/8/layout/pyramid1"/>
    <dgm:cxn modelId="{9E3838B8-319B-47BF-A6C2-DD6F6619D048}" type="presParOf" srcId="{C9213719-D3E6-462B-B96E-51CF4C8A6988}" destId="{9801F58E-585A-48F5-B9D6-EF0A648B6A0D}" srcOrd="2" destOrd="0" presId="urn:microsoft.com/office/officeart/2005/8/layout/pyramid1"/>
    <dgm:cxn modelId="{15BCC5EA-F994-42E4-8F91-C6830D6957CC}" type="presParOf" srcId="{9801F58E-585A-48F5-B9D6-EF0A648B6A0D}" destId="{92275E18-FD89-442C-91A3-0A6470E8C0D2}" srcOrd="0" destOrd="0" presId="urn:microsoft.com/office/officeart/2005/8/layout/pyramid1"/>
    <dgm:cxn modelId="{FC2B7642-B4AE-4C16-B5BE-31B02CC496E5}" type="presParOf" srcId="{9801F58E-585A-48F5-B9D6-EF0A648B6A0D}" destId="{A1172205-ED81-4ADA-A951-DABAF700F590}" srcOrd="1" destOrd="0" presId="urn:microsoft.com/office/officeart/2005/8/layout/pyramid1"/>
    <dgm:cxn modelId="{6380C624-4958-49B2-86AA-3CD0B8BF5C06}" type="presParOf" srcId="{C9213719-D3E6-462B-B96E-51CF4C8A6988}" destId="{2D2443ED-2627-4743-BABF-F8543FAEB97C}" srcOrd="3" destOrd="0" presId="urn:microsoft.com/office/officeart/2005/8/layout/pyramid1"/>
    <dgm:cxn modelId="{D89B2988-CDD7-42B1-845D-E414FAE1A9A6}" type="presParOf" srcId="{2D2443ED-2627-4743-BABF-F8543FAEB97C}" destId="{DBF68B2E-4A46-456A-98E8-ACB008E4032A}" srcOrd="0" destOrd="0" presId="urn:microsoft.com/office/officeart/2005/8/layout/pyramid1"/>
    <dgm:cxn modelId="{826DFF05-3332-4785-AEC4-48D1FDC9D345}" type="presParOf" srcId="{2D2443ED-2627-4743-BABF-F8543FAEB97C}" destId="{D5A9F2B2-ACE8-4545-ACCB-3EC157D3A994}" srcOrd="1" destOrd="0" presId="urn:microsoft.com/office/officeart/2005/8/layout/pyramid1"/>
    <dgm:cxn modelId="{CA56B584-0940-4B66-8F91-E5EF44BECCB1}" type="presParOf" srcId="{C9213719-D3E6-462B-B96E-51CF4C8A6988}" destId="{0AE3CA49-DAFA-4957-A288-DCDC40063899}" srcOrd="4" destOrd="0" presId="urn:microsoft.com/office/officeart/2005/8/layout/pyramid1"/>
    <dgm:cxn modelId="{800D1BA3-0C2E-4280-B2B4-318C95D411CD}" type="presParOf" srcId="{0AE3CA49-DAFA-4957-A288-DCDC40063899}" destId="{05C7E503-FF49-4720-83A6-CFBFBD2D5D78}" srcOrd="0" destOrd="0" presId="urn:microsoft.com/office/officeart/2005/8/layout/pyramid1"/>
    <dgm:cxn modelId="{C2B83086-39D7-4693-BD25-7D2C3AC834A9}" type="presParOf" srcId="{0AE3CA49-DAFA-4957-A288-DCDC40063899}" destId="{29F9E711-F976-468A-96E1-49D01E1630C9}" srcOrd="1" destOrd="0" presId="urn:microsoft.com/office/officeart/2005/8/layout/pyramid1"/>
    <dgm:cxn modelId="{CAB0C0F4-6F94-4592-9423-B74FED67CFB2}" type="presParOf" srcId="{C9213719-D3E6-462B-B96E-51CF4C8A6988}" destId="{D2A46259-ABB8-4843-A4D4-B5D9A5EEE7C5}" srcOrd="5" destOrd="0" presId="urn:microsoft.com/office/officeart/2005/8/layout/pyramid1"/>
    <dgm:cxn modelId="{A15BA722-93C4-4C93-9459-4D058267CBE6}" type="presParOf" srcId="{D2A46259-ABB8-4843-A4D4-B5D9A5EEE7C5}" destId="{4CE6B137-717B-42EA-8663-3BA9D640379A}" srcOrd="0" destOrd="0" presId="urn:microsoft.com/office/officeart/2005/8/layout/pyramid1"/>
    <dgm:cxn modelId="{A2848F19-A819-4F32-9D7B-1B1D3540B563}" type="presParOf" srcId="{D2A46259-ABB8-4843-A4D4-B5D9A5EEE7C5}" destId="{5E13E057-1CDD-4F2D-9FD1-F927EA2AF72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EF9328-41A2-4C06-9DC3-743F5577DDBA}" type="doc">
      <dgm:prSet loTypeId="urn:microsoft.com/office/officeart/2005/8/layout/default" loCatId="list" qsTypeId="urn:microsoft.com/office/officeart/2005/8/quickstyle/simple5" qsCatId="simple" csTypeId="urn:microsoft.com/office/officeart/2005/8/colors/colorful4" csCatId="colorful" phldr="1"/>
      <dgm:spPr/>
      <dgm:t>
        <a:bodyPr/>
        <a:lstStyle/>
        <a:p>
          <a:endParaRPr lang="en-US"/>
        </a:p>
      </dgm:t>
    </dgm:pt>
    <dgm:pt modelId="{54210583-9CF9-41D9-BAEF-F8C5781EE649}">
      <dgm:prSet phldrT="[Text]" phldr="0"/>
      <dgm:spPr/>
      <dgm:t>
        <a:bodyPr/>
        <a:lstStyle/>
        <a:p>
          <a:r>
            <a:rPr lang="en-US" b="1" i="0">
              <a:latin typeface="Georgia"/>
              <a:cs typeface="Calibri"/>
            </a:rPr>
            <a:t>6. Implementation and Review</a:t>
          </a:r>
        </a:p>
      </dgm:t>
    </dgm:pt>
    <dgm:pt modelId="{9A3E80EC-BE19-45EB-A91E-17A13A1805BC}" type="parTrans" cxnId="{28A5F89E-5C4B-4CDD-B5B6-F7EACB913565}">
      <dgm:prSet/>
      <dgm:spPr/>
      <dgm:t>
        <a:bodyPr/>
        <a:lstStyle/>
        <a:p>
          <a:endParaRPr lang="en-US"/>
        </a:p>
      </dgm:t>
    </dgm:pt>
    <dgm:pt modelId="{5BA1230E-F522-4F4B-B9D2-9EB271340FBC}" type="sibTrans" cxnId="{28A5F89E-5C4B-4CDD-B5B6-F7EACB913565}">
      <dgm:prSet/>
      <dgm:spPr/>
      <dgm:t>
        <a:bodyPr/>
        <a:lstStyle/>
        <a:p>
          <a:endParaRPr lang="en-US"/>
        </a:p>
      </dgm:t>
    </dgm:pt>
    <dgm:pt modelId="{6CCBDB60-8978-44CE-8701-501752BCD27D}">
      <dgm:prSet phldr="0"/>
      <dgm:spPr/>
      <dgm:t>
        <a:bodyPr/>
        <a:lstStyle/>
        <a:p>
          <a:pPr rtl="0"/>
          <a:r>
            <a:rPr lang="en-US" b="1" i="0">
              <a:latin typeface="Georgia"/>
              <a:cs typeface="Calibri"/>
            </a:rPr>
            <a:t>1. Formation of Circles</a:t>
          </a:r>
        </a:p>
      </dgm:t>
    </dgm:pt>
    <dgm:pt modelId="{5DD6866F-1C06-4327-BA3F-8C221F2A3E98}" type="parTrans" cxnId="{DFD525FF-D0FF-458B-A88F-D11D34E21B93}">
      <dgm:prSet/>
      <dgm:spPr/>
    </dgm:pt>
    <dgm:pt modelId="{27FD867F-5CE3-4DE4-A9A8-81119078D2D8}" type="sibTrans" cxnId="{DFD525FF-D0FF-458B-A88F-D11D34E21B93}">
      <dgm:prSet/>
      <dgm:spPr/>
      <dgm:t>
        <a:bodyPr/>
        <a:lstStyle/>
        <a:p>
          <a:endParaRPr lang="en-US"/>
        </a:p>
      </dgm:t>
    </dgm:pt>
    <dgm:pt modelId="{38A85A12-9CE1-4735-9F83-E50E10C0609B}">
      <dgm:prSet phldr="0"/>
      <dgm:spPr/>
      <dgm:t>
        <a:bodyPr/>
        <a:lstStyle/>
        <a:p>
          <a:r>
            <a:rPr lang="en-US" b="1" i="0">
              <a:latin typeface="Georgia"/>
              <a:cs typeface="Calibri"/>
            </a:rPr>
            <a:t>2. Problem Identification</a:t>
          </a:r>
        </a:p>
      </dgm:t>
    </dgm:pt>
    <dgm:pt modelId="{17564FF3-4D28-4883-81C7-8A6E4C4B1681}" type="parTrans" cxnId="{1B431021-6949-4F0B-8CF1-229A9876F6DF}">
      <dgm:prSet/>
      <dgm:spPr/>
    </dgm:pt>
    <dgm:pt modelId="{6F7AEDCB-F76E-44E6-8D1A-C2E31AA402A3}" type="sibTrans" cxnId="{1B431021-6949-4F0B-8CF1-229A9876F6DF}">
      <dgm:prSet/>
      <dgm:spPr/>
      <dgm:t>
        <a:bodyPr/>
        <a:lstStyle/>
        <a:p>
          <a:endParaRPr lang="en-US"/>
        </a:p>
      </dgm:t>
    </dgm:pt>
    <dgm:pt modelId="{B7E6531F-B0DD-473F-A79B-52CCD4837DE7}">
      <dgm:prSet phldr="0"/>
      <dgm:spPr/>
      <dgm:t>
        <a:bodyPr/>
        <a:lstStyle/>
        <a:p>
          <a:r>
            <a:rPr lang="en-US" b="1" i="0">
              <a:latin typeface="Georgia"/>
              <a:cs typeface="Calibri"/>
            </a:rPr>
            <a:t>3. Problem Analysis</a:t>
          </a:r>
        </a:p>
      </dgm:t>
    </dgm:pt>
    <dgm:pt modelId="{F2098D9A-B653-4D55-9E30-6932F8FB0EF2}" type="parTrans" cxnId="{710B1880-A440-4695-B438-E622A2831C0F}">
      <dgm:prSet/>
      <dgm:spPr/>
    </dgm:pt>
    <dgm:pt modelId="{25241519-216E-4331-9E1A-767FFD500EC9}" type="sibTrans" cxnId="{710B1880-A440-4695-B438-E622A2831C0F}">
      <dgm:prSet/>
      <dgm:spPr/>
      <dgm:t>
        <a:bodyPr/>
        <a:lstStyle/>
        <a:p>
          <a:endParaRPr lang="en-US"/>
        </a:p>
      </dgm:t>
    </dgm:pt>
    <dgm:pt modelId="{C28CC666-D2F3-46B3-825A-C02D22F1F2DD}">
      <dgm:prSet phldr="0"/>
      <dgm:spPr/>
      <dgm:t>
        <a:bodyPr/>
        <a:lstStyle/>
        <a:p>
          <a:r>
            <a:rPr lang="en-US" b="1" i="0">
              <a:latin typeface="Georgia"/>
              <a:cs typeface="Calibri"/>
            </a:rPr>
            <a:t>4. Solution Generation</a:t>
          </a:r>
        </a:p>
      </dgm:t>
    </dgm:pt>
    <dgm:pt modelId="{6B47C6E0-8A18-43F8-BD45-B84B1AA64F95}" type="parTrans" cxnId="{1E0ABE64-FFDE-4E26-9C33-D8B88B5C622B}">
      <dgm:prSet/>
      <dgm:spPr/>
    </dgm:pt>
    <dgm:pt modelId="{90F5E412-D035-46BB-951A-84AB1AD6BB2D}" type="sibTrans" cxnId="{1E0ABE64-FFDE-4E26-9C33-D8B88B5C622B}">
      <dgm:prSet/>
      <dgm:spPr/>
      <dgm:t>
        <a:bodyPr/>
        <a:lstStyle/>
        <a:p>
          <a:endParaRPr lang="en-US"/>
        </a:p>
      </dgm:t>
    </dgm:pt>
    <dgm:pt modelId="{98E95AE4-0EB1-4DB3-A3DF-2B7916E47D52}">
      <dgm:prSet phldr="0"/>
      <dgm:spPr/>
      <dgm:t>
        <a:bodyPr/>
        <a:lstStyle/>
        <a:p>
          <a:r>
            <a:rPr lang="en-US" b="1" i="0">
              <a:latin typeface="Georgia"/>
              <a:cs typeface="Calibri"/>
            </a:rPr>
            <a:t>5. Action Plan</a:t>
          </a:r>
        </a:p>
      </dgm:t>
    </dgm:pt>
    <dgm:pt modelId="{F51C104F-5B27-4C1B-903D-A1FE1833CC6D}" type="parTrans" cxnId="{7D290199-ED4A-45FD-BD28-3575A8B5F7E3}">
      <dgm:prSet/>
      <dgm:spPr/>
    </dgm:pt>
    <dgm:pt modelId="{4E86DA1D-5F5E-4723-AD65-1BA8F8F9F17C}" type="sibTrans" cxnId="{7D290199-ED4A-45FD-BD28-3575A8B5F7E3}">
      <dgm:prSet/>
      <dgm:spPr/>
      <dgm:t>
        <a:bodyPr/>
        <a:lstStyle/>
        <a:p>
          <a:endParaRPr lang="en-US"/>
        </a:p>
      </dgm:t>
    </dgm:pt>
    <dgm:pt modelId="{6A7494BD-D829-421B-BDFD-D88FDB524407}" type="pres">
      <dgm:prSet presAssocID="{C0EF9328-41A2-4C06-9DC3-743F5577DDBA}" presName="diagram" presStyleCnt="0">
        <dgm:presLayoutVars>
          <dgm:dir/>
          <dgm:resizeHandles val="exact"/>
        </dgm:presLayoutVars>
      </dgm:prSet>
      <dgm:spPr/>
    </dgm:pt>
    <dgm:pt modelId="{A5A5E61C-B818-4C98-99F0-495D336FAC1A}" type="pres">
      <dgm:prSet presAssocID="{6CCBDB60-8978-44CE-8701-501752BCD27D}" presName="node" presStyleLbl="node1" presStyleIdx="0" presStyleCnt="6">
        <dgm:presLayoutVars>
          <dgm:bulletEnabled val="1"/>
        </dgm:presLayoutVars>
      </dgm:prSet>
      <dgm:spPr/>
    </dgm:pt>
    <dgm:pt modelId="{99495064-8D0A-46B7-8784-463A4633B94F}" type="pres">
      <dgm:prSet presAssocID="{27FD867F-5CE3-4DE4-A9A8-81119078D2D8}" presName="sibTrans" presStyleCnt="0"/>
      <dgm:spPr/>
    </dgm:pt>
    <dgm:pt modelId="{8D308934-389B-41AE-AC14-0F2850D304F7}" type="pres">
      <dgm:prSet presAssocID="{38A85A12-9CE1-4735-9F83-E50E10C0609B}" presName="node" presStyleLbl="node1" presStyleIdx="1" presStyleCnt="6">
        <dgm:presLayoutVars>
          <dgm:bulletEnabled val="1"/>
        </dgm:presLayoutVars>
      </dgm:prSet>
      <dgm:spPr/>
    </dgm:pt>
    <dgm:pt modelId="{70885846-64B0-4455-A317-BAF2CCD2D11E}" type="pres">
      <dgm:prSet presAssocID="{6F7AEDCB-F76E-44E6-8D1A-C2E31AA402A3}" presName="sibTrans" presStyleCnt="0"/>
      <dgm:spPr/>
    </dgm:pt>
    <dgm:pt modelId="{4129BFD7-E7C1-4E60-B733-CBE836D80B9B}" type="pres">
      <dgm:prSet presAssocID="{B7E6531F-B0DD-473F-A79B-52CCD4837DE7}" presName="node" presStyleLbl="node1" presStyleIdx="2" presStyleCnt="6">
        <dgm:presLayoutVars>
          <dgm:bulletEnabled val="1"/>
        </dgm:presLayoutVars>
      </dgm:prSet>
      <dgm:spPr/>
    </dgm:pt>
    <dgm:pt modelId="{E6CD0255-131E-4914-8F7E-36577564BDC9}" type="pres">
      <dgm:prSet presAssocID="{25241519-216E-4331-9E1A-767FFD500EC9}" presName="sibTrans" presStyleCnt="0"/>
      <dgm:spPr/>
    </dgm:pt>
    <dgm:pt modelId="{2A27EE76-A401-4BC0-9BFF-E294B04DE900}" type="pres">
      <dgm:prSet presAssocID="{C28CC666-D2F3-46B3-825A-C02D22F1F2DD}" presName="node" presStyleLbl="node1" presStyleIdx="3" presStyleCnt="6">
        <dgm:presLayoutVars>
          <dgm:bulletEnabled val="1"/>
        </dgm:presLayoutVars>
      </dgm:prSet>
      <dgm:spPr/>
    </dgm:pt>
    <dgm:pt modelId="{FE3C0B54-AD32-44BA-953F-D2B3742DC3F5}" type="pres">
      <dgm:prSet presAssocID="{90F5E412-D035-46BB-951A-84AB1AD6BB2D}" presName="sibTrans" presStyleCnt="0"/>
      <dgm:spPr/>
    </dgm:pt>
    <dgm:pt modelId="{DA180AB6-0759-48A3-BC47-4D485DF8F1D5}" type="pres">
      <dgm:prSet presAssocID="{98E95AE4-0EB1-4DB3-A3DF-2B7916E47D52}" presName="node" presStyleLbl="node1" presStyleIdx="4" presStyleCnt="6">
        <dgm:presLayoutVars>
          <dgm:bulletEnabled val="1"/>
        </dgm:presLayoutVars>
      </dgm:prSet>
      <dgm:spPr/>
    </dgm:pt>
    <dgm:pt modelId="{5B3F09A9-0C3F-44B5-A5B6-3017423E9C1E}" type="pres">
      <dgm:prSet presAssocID="{4E86DA1D-5F5E-4723-AD65-1BA8F8F9F17C}" presName="sibTrans" presStyleCnt="0"/>
      <dgm:spPr/>
    </dgm:pt>
    <dgm:pt modelId="{7D2DBA56-73CA-41CB-84D0-2E935E225751}" type="pres">
      <dgm:prSet presAssocID="{54210583-9CF9-41D9-BAEF-F8C5781EE649}" presName="node" presStyleLbl="node1" presStyleIdx="5" presStyleCnt="6">
        <dgm:presLayoutVars>
          <dgm:bulletEnabled val="1"/>
        </dgm:presLayoutVars>
      </dgm:prSet>
      <dgm:spPr/>
    </dgm:pt>
  </dgm:ptLst>
  <dgm:cxnLst>
    <dgm:cxn modelId="{816BAA07-7432-4630-80A7-476F1D6B339B}" type="presOf" srcId="{98E95AE4-0EB1-4DB3-A3DF-2B7916E47D52}" destId="{DA180AB6-0759-48A3-BC47-4D485DF8F1D5}" srcOrd="0" destOrd="0" presId="urn:microsoft.com/office/officeart/2005/8/layout/default"/>
    <dgm:cxn modelId="{1B431021-6949-4F0B-8CF1-229A9876F6DF}" srcId="{C0EF9328-41A2-4C06-9DC3-743F5577DDBA}" destId="{38A85A12-9CE1-4735-9F83-E50E10C0609B}" srcOrd="1" destOrd="0" parTransId="{17564FF3-4D28-4883-81C7-8A6E4C4B1681}" sibTransId="{6F7AEDCB-F76E-44E6-8D1A-C2E31AA402A3}"/>
    <dgm:cxn modelId="{1E0ABE64-FFDE-4E26-9C33-D8B88B5C622B}" srcId="{C0EF9328-41A2-4C06-9DC3-743F5577DDBA}" destId="{C28CC666-D2F3-46B3-825A-C02D22F1F2DD}" srcOrd="3" destOrd="0" parTransId="{6B47C6E0-8A18-43F8-BD45-B84B1AA64F95}" sibTransId="{90F5E412-D035-46BB-951A-84AB1AD6BB2D}"/>
    <dgm:cxn modelId="{787E3768-B3E8-453E-B68D-9A5796A40B92}" type="presOf" srcId="{54210583-9CF9-41D9-BAEF-F8C5781EE649}" destId="{7D2DBA56-73CA-41CB-84D0-2E935E225751}" srcOrd="0" destOrd="0" presId="urn:microsoft.com/office/officeart/2005/8/layout/default"/>
    <dgm:cxn modelId="{710B1880-A440-4695-B438-E622A2831C0F}" srcId="{C0EF9328-41A2-4C06-9DC3-743F5577DDBA}" destId="{B7E6531F-B0DD-473F-A79B-52CCD4837DE7}" srcOrd="2" destOrd="0" parTransId="{F2098D9A-B653-4D55-9E30-6932F8FB0EF2}" sibTransId="{25241519-216E-4331-9E1A-767FFD500EC9}"/>
    <dgm:cxn modelId="{A3575B81-C48C-49B3-8F43-F6B1802F3D67}" type="presOf" srcId="{6CCBDB60-8978-44CE-8701-501752BCD27D}" destId="{A5A5E61C-B818-4C98-99F0-495D336FAC1A}" srcOrd="0" destOrd="0" presId="urn:microsoft.com/office/officeart/2005/8/layout/default"/>
    <dgm:cxn modelId="{2D817194-E5DD-4C85-977F-DA0BC1FA73DC}" type="presOf" srcId="{C0EF9328-41A2-4C06-9DC3-743F5577DDBA}" destId="{6A7494BD-D829-421B-BDFD-D88FDB524407}" srcOrd="0" destOrd="0" presId="urn:microsoft.com/office/officeart/2005/8/layout/default"/>
    <dgm:cxn modelId="{7D290199-ED4A-45FD-BD28-3575A8B5F7E3}" srcId="{C0EF9328-41A2-4C06-9DC3-743F5577DDBA}" destId="{98E95AE4-0EB1-4DB3-A3DF-2B7916E47D52}" srcOrd="4" destOrd="0" parTransId="{F51C104F-5B27-4C1B-903D-A1FE1833CC6D}" sibTransId="{4E86DA1D-5F5E-4723-AD65-1BA8F8F9F17C}"/>
    <dgm:cxn modelId="{28A5F89E-5C4B-4CDD-B5B6-F7EACB913565}" srcId="{C0EF9328-41A2-4C06-9DC3-743F5577DDBA}" destId="{54210583-9CF9-41D9-BAEF-F8C5781EE649}" srcOrd="5" destOrd="0" parTransId="{9A3E80EC-BE19-45EB-A91E-17A13A1805BC}" sibTransId="{5BA1230E-F522-4F4B-B9D2-9EB271340FBC}"/>
    <dgm:cxn modelId="{3FF880AE-C2FE-4BAE-9D19-7A2DD31F6418}" type="presOf" srcId="{C28CC666-D2F3-46B3-825A-C02D22F1F2DD}" destId="{2A27EE76-A401-4BC0-9BFF-E294B04DE900}" srcOrd="0" destOrd="0" presId="urn:microsoft.com/office/officeart/2005/8/layout/default"/>
    <dgm:cxn modelId="{4F919FB7-7388-4619-B60A-C8B9F51ADFBA}" type="presOf" srcId="{B7E6531F-B0DD-473F-A79B-52CCD4837DE7}" destId="{4129BFD7-E7C1-4E60-B733-CBE836D80B9B}" srcOrd="0" destOrd="0" presId="urn:microsoft.com/office/officeart/2005/8/layout/default"/>
    <dgm:cxn modelId="{440DDCCB-67E2-4E5B-9B7B-D27B25DE5C8A}" type="presOf" srcId="{38A85A12-9CE1-4735-9F83-E50E10C0609B}" destId="{8D308934-389B-41AE-AC14-0F2850D304F7}" srcOrd="0" destOrd="0" presId="urn:microsoft.com/office/officeart/2005/8/layout/default"/>
    <dgm:cxn modelId="{DFD525FF-D0FF-458B-A88F-D11D34E21B93}" srcId="{C0EF9328-41A2-4C06-9DC3-743F5577DDBA}" destId="{6CCBDB60-8978-44CE-8701-501752BCD27D}" srcOrd="0" destOrd="0" parTransId="{5DD6866F-1C06-4327-BA3F-8C221F2A3E98}" sibTransId="{27FD867F-5CE3-4DE4-A9A8-81119078D2D8}"/>
    <dgm:cxn modelId="{CCF8DB19-93D7-46D9-9611-BE8F12C8A731}" type="presParOf" srcId="{6A7494BD-D829-421B-BDFD-D88FDB524407}" destId="{A5A5E61C-B818-4C98-99F0-495D336FAC1A}" srcOrd="0" destOrd="0" presId="urn:microsoft.com/office/officeart/2005/8/layout/default"/>
    <dgm:cxn modelId="{27F95379-E9AE-478D-8ECA-336326F28398}" type="presParOf" srcId="{6A7494BD-D829-421B-BDFD-D88FDB524407}" destId="{99495064-8D0A-46B7-8784-463A4633B94F}" srcOrd="1" destOrd="0" presId="urn:microsoft.com/office/officeart/2005/8/layout/default"/>
    <dgm:cxn modelId="{1E7EF865-B762-4681-A201-3A95B90EC03B}" type="presParOf" srcId="{6A7494BD-D829-421B-BDFD-D88FDB524407}" destId="{8D308934-389B-41AE-AC14-0F2850D304F7}" srcOrd="2" destOrd="0" presId="urn:microsoft.com/office/officeart/2005/8/layout/default"/>
    <dgm:cxn modelId="{03F6FBBD-61CC-43DC-B4F5-F98D49A6940F}" type="presParOf" srcId="{6A7494BD-D829-421B-BDFD-D88FDB524407}" destId="{70885846-64B0-4455-A317-BAF2CCD2D11E}" srcOrd="3" destOrd="0" presId="urn:microsoft.com/office/officeart/2005/8/layout/default"/>
    <dgm:cxn modelId="{61D35A43-4C35-4ABB-8507-4B2B4DEFB635}" type="presParOf" srcId="{6A7494BD-D829-421B-BDFD-D88FDB524407}" destId="{4129BFD7-E7C1-4E60-B733-CBE836D80B9B}" srcOrd="4" destOrd="0" presId="urn:microsoft.com/office/officeart/2005/8/layout/default"/>
    <dgm:cxn modelId="{9D8537E3-CB58-40F6-9202-8C39C81D7A1E}" type="presParOf" srcId="{6A7494BD-D829-421B-BDFD-D88FDB524407}" destId="{E6CD0255-131E-4914-8F7E-36577564BDC9}" srcOrd="5" destOrd="0" presId="urn:microsoft.com/office/officeart/2005/8/layout/default"/>
    <dgm:cxn modelId="{719A0A3B-372C-4887-A377-CD1B5D7321C2}" type="presParOf" srcId="{6A7494BD-D829-421B-BDFD-D88FDB524407}" destId="{2A27EE76-A401-4BC0-9BFF-E294B04DE900}" srcOrd="6" destOrd="0" presId="urn:microsoft.com/office/officeart/2005/8/layout/default"/>
    <dgm:cxn modelId="{B41EB370-EA5E-4D99-8D0F-970011904775}" type="presParOf" srcId="{6A7494BD-D829-421B-BDFD-D88FDB524407}" destId="{FE3C0B54-AD32-44BA-953F-D2B3742DC3F5}" srcOrd="7" destOrd="0" presId="urn:microsoft.com/office/officeart/2005/8/layout/default"/>
    <dgm:cxn modelId="{273C416F-A0D2-4EAD-96BB-10EC52756F10}" type="presParOf" srcId="{6A7494BD-D829-421B-BDFD-D88FDB524407}" destId="{DA180AB6-0759-48A3-BC47-4D485DF8F1D5}" srcOrd="8" destOrd="0" presId="urn:microsoft.com/office/officeart/2005/8/layout/default"/>
    <dgm:cxn modelId="{DEE9556E-668B-4A7C-B986-9C0A84794A3B}" type="presParOf" srcId="{6A7494BD-D829-421B-BDFD-D88FDB524407}" destId="{5B3F09A9-0C3F-44B5-A5B6-3017423E9C1E}" srcOrd="9" destOrd="0" presId="urn:microsoft.com/office/officeart/2005/8/layout/default"/>
    <dgm:cxn modelId="{8E31CF3E-A087-4EAB-9BC5-864225160FF1}" type="presParOf" srcId="{6A7494BD-D829-421B-BDFD-D88FDB524407}" destId="{7D2DBA56-73CA-41CB-84D0-2E935E22575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5D2283-EF69-422F-80C1-6983A26394B7}" type="doc">
      <dgm:prSet loTypeId="urn:microsoft.com/office/officeart/2018/2/layout/IconVerticalSolidList" loCatId="icon" qsTypeId="urn:microsoft.com/office/officeart/2005/8/quickstyle/simple2" qsCatId="simple" csTypeId="urn:microsoft.com/office/officeart/2005/8/colors/accent1_2" csCatId="accent1" phldr="1"/>
      <dgm:spPr/>
      <dgm:t>
        <a:bodyPr/>
        <a:lstStyle/>
        <a:p>
          <a:endParaRPr lang="en-US"/>
        </a:p>
      </dgm:t>
    </dgm:pt>
    <dgm:pt modelId="{45647312-FD79-4CAE-8815-D4E4F6AD40B4}">
      <dgm:prSet phldrT="[Text]" phldr="0"/>
      <dgm:spPr/>
      <dgm:t>
        <a:bodyPr/>
        <a:lstStyle/>
        <a:p>
          <a:pPr>
            <a:lnSpc>
              <a:spcPct val="100000"/>
            </a:lnSpc>
          </a:pPr>
          <a:r>
            <a:rPr lang="en-US" b="1">
              <a:latin typeface="Georgia"/>
            </a:rPr>
            <a:t>Application-Oriented Learning</a:t>
          </a:r>
          <a:endParaRPr lang="en-US"/>
        </a:p>
      </dgm:t>
    </dgm:pt>
    <dgm:pt modelId="{38F1FF25-065A-41D5-9EAC-696995FFB78A}" type="parTrans" cxnId="{28DE1E0F-8C02-4D1D-A266-591910D8C4EF}">
      <dgm:prSet/>
      <dgm:spPr/>
      <dgm:t>
        <a:bodyPr/>
        <a:lstStyle/>
        <a:p>
          <a:endParaRPr lang="en-US"/>
        </a:p>
      </dgm:t>
    </dgm:pt>
    <dgm:pt modelId="{2D159DE2-57EA-4963-9CA2-A10B51357B02}" type="sibTrans" cxnId="{28DE1E0F-8C02-4D1D-A266-591910D8C4EF}">
      <dgm:prSet/>
      <dgm:spPr/>
      <dgm:t>
        <a:bodyPr/>
        <a:lstStyle/>
        <a:p>
          <a:endParaRPr lang="en-US"/>
        </a:p>
      </dgm:t>
    </dgm:pt>
    <dgm:pt modelId="{13789C6A-E29B-4A54-8EFE-F16657C47CBB}">
      <dgm:prSet phldr="0"/>
      <dgm:spPr/>
      <dgm:t>
        <a:bodyPr/>
        <a:lstStyle/>
        <a:p>
          <a:pPr>
            <a:lnSpc>
              <a:spcPct val="100000"/>
            </a:lnSpc>
          </a:pPr>
          <a:r>
            <a:rPr lang="en-US" b="1">
              <a:latin typeface="Georgia"/>
            </a:rPr>
            <a:t>Problem-Solving Techniques</a:t>
          </a:r>
          <a:endParaRPr lang="en-US">
            <a:latin typeface="Georgia"/>
          </a:endParaRPr>
        </a:p>
      </dgm:t>
    </dgm:pt>
    <dgm:pt modelId="{47483775-9618-4370-9DA9-04A4C619F50C}" type="parTrans" cxnId="{6A11AB0F-6B81-4986-B91A-27BB19881E9A}">
      <dgm:prSet/>
      <dgm:spPr/>
    </dgm:pt>
    <dgm:pt modelId="{2BECFC38-AF5E-4B83-9DEA-18A2F887FA17}" type="sibTrans" cxnId="{6A11AB0F-6B81-4986-B91A-27BB19881E9A}">
      <dgm:prSet/>
      <dgm:spPr/>
    </dgm:pt>
    <dgm:pt modelId="{2C7430F6-2CBF-495E-9452-47C7BE1DC9D0}">
      <dgm:prSet phldr="0"/>
      <dgm:spPr/>
      <dgm:t>
        <a:bodyPr/>
        <a:lstStyle/>
        <a:p>
          <a:pPr>
            <a:lnSpc>
              <a:spcPct val="100000"/>
            </a:lnSpc>
          </a:pPr>
          <a:r>
            <a:rPr lang="en-US" b="1">
              <a:latin typeface="Georgia"/>
            </a:rPr>
            <a:t>Quality Tools</a:t>
          </a:r>
          <a:endParaRPr lang="en-US">
            <a:latin typeface="Georgia"/>
          </a:endParaRPr>
        </a:p>
      </dgm:t>
    </dgm:pt>
    <dgm:pt modelId="{88D35F2B-903E-45A4-8836-07D5FEBF58C8}" type="parTrans" cxnId="{4F66405A-1675-4D43-8AF4-78BA31728D37}">
      <dgm:prSet/>
      <dgm:spPr/>
    </dgm:pt>
    <dgm:pt modelId="{991893A0-8603-4705-9A01-222527D63295}" type="sibTrans" cxnId="{4F66405A-1675-4D43-8AF4-78BA31728D37}">
      <dgm:prSet/>
      <dgm:spPr/>
    </dgm:pt>
    <dgm:pt modelId="{DE752BB6-EDC9-4BBF-8D00-3317C11B0AE8}">
      <dgm:prSet phldr="0"/>
      <dgm:spPr/>
      <dgm:t>
        <a:bodyPr/>
        <a:lstStyle/>
        <a:p>
          <a:pPr>
            <a:lnSpc>
              <a:spcPct val="100000"/>
            </a:lnSpc>
          </a:pPr>
          <a:r>
            <a:rPr lang="en-US" b="1">
              <a:latin typeface="Georgia"/>
            </a:rPr>
            <a:t>Communication Skills</a:t>
          </a:r>
          <a:endParaRPr lang="en-US">
            <a:latin typeface="Georgia"/>
          </a:endParaRPr>
        </a:p>
      </dgm:t>
    </dgm:pt>
    <dgm:pt modelId="{93C21DFC-96DD-46AB-A297-B1025B52EFB8}" type="parTrans" cxnId="{EFBD569D-DEA2-4A01-8058-84EA17ABDFBB}">
      <dgm:prSet/>
      <dgm:spPr/>
    </dgm:pt>
    <dgm:pt modelId="{CDD34B27-B1A6-4255-B5C3-0F44551D69FF}" type="sibTrans" cxnId="{EFBD569D-DEA2-4A01-8058-84EA17ABDFBB}">
      <dgm:prSet/>
      <dgm:spPr/>
    </dgm:pt>
    <dgm:pt modelId="{03A1B257-9455-4400-B23C-F9D0D5A7BEE1}">
      <dgm:prSet phldr="0"/>
      <dgm:spPr/>
      <dgm:t>
        <a:bodyPr/>
        <a:lstStyle/>
        <a:p>
          <a:pPr>
            <a:lnSpc>
              <a:spcPct val="100000"/>
            </a:lnSpc>
          </a:pPr>
          <a:r>
            <a:rPr lang="en-US" b="1">
              <a:latin typeface="Georgia"/>
            </a:rPr>
            <a:t>Team Building</a:t>
          </a:r>
          <a:endParaRPr lang="en-US">
            <a:latin typeface="Georgia"/>
          </a:endParaRPr>
        </a:p>
      </dgm:t>
    </dgm:pt>
    <dgm:pt modelId="{D7E521B2-8C3B-43B1-AAB0-1A3FA5A45512}" type="parTrans" cxnId="{47D553F9-893F-4014-B480-5DA44B4ECBB4}">
      <dgm:prSet/>
      <dgm:spPr/>
    </dgm:pt>
    <dgm:pt modelId="{8245F669-FFC6-4481-8CC8-0E325BB8E2D5}" type="sibTrans" cxnId="{47D553F9-893F-4014-B480-5DA44B4ECBB4}">
      <dgm:prSet/>
      <dgm:spPr/>
    </dgm:pt>
    <dgm:pt modelId="{AC647C36-BD36-4EF6-90B8-97137893A413}">
      <dgm:prSet phldr="0"/>
      <dgm:spPr/>
      <dgm:t>
        <a:bodyPr/>
        <a:lstStyle/>
        <a:p>
          <a:pPr>
            <a:lnSpc>
              <a:spcPct val="100000"/>
            </a:lnSpc>
          </a:pPr>
          <a:r>
            <a:rPr lang="en-US" b="1">
              <a:latin typeface="Georgia"/>
            </a:rPr>
            <a:t>Leadership Development</a:t>
          </a:r>
          <a:endParaRPr lang="en-US">
            <a:latin typeface="Georgia"/>
          </a:endParaRPr>
        </a:p>
      </dgm:t>
    </dgm:pt>
    <dgm:pt modelId="{A783EE0C-8E16-4566-A2E2-A0F16FC115BB}" type="parTrans" cxnId="{1881CAF7-B90A-4160-A6F7-96451344B98B}">
      <dgm:prSet/>
      <dgm:spPr/>
    </dgm:pt>
    <dgm:pt modelId="{A623C12E-6809-4CD9-BCDF-581F5049D096}" type="sibTrans" cxnId="{1881CAF7-B90A-4160-A6F7-96451344B98B}">
      <dgm:prSet/>
      <dgm:spPr/>
    </dgm:pt>
    <dgm:pt modelId="{13E9A6F9-D65D-45C1-BA57-C42DB6F82C88}">
      <dgm:prSet phldr="0"/>
      <dgm:spPr/>
      <dgm:t>
        <a:bodyPr/>
        <a:lstStyle/>
        <a:p>
          <a:pPr>
            <a:lnSpc>
              <a:spcPct val="100000"/>
            </a:lnSpc>
          </a:pPr>
          <a:r>
            <a:rPr lang="en-US" b="1">
              <a:latin typeface="Georgia"/>
            </a:rPr>
            <a:t>Continuous Improvement</a:t>
          </a:r>
          <a:endParaRPr lang="en-US">
            <a:latin typeface="Georgia"/>
          </a:endParaRPr>
        </a:p>
      </dgm:t>
    </dgm:pt>
    <dgm:pt modelId="{B39C310A-00E3-4BEF-86DE-77D49B0AA673}" type="parTrans" cxnId="{15816DF8-C619-459B-BB6C-8847D560B863}">
      <dgm:prSet/>
      <dgm:spPr/>
    </dgm:pt>
    <dgm:pt modelId="{3F6D1078-66DC-43C0-8829-75BA7E92968B}" type="sibTrans" cxnId="{15816DF8-C619-459B-BB6C-8847D560B863}">
      <dgm:prSet/>
      <dgm:spPr/>
    </dgm:pt>
    <dgm:pt modelId="{8AB165FB-C3E7-4F30-9EA2-A03C453A3F99}">
      <dgm:prSet phldr="0"/>
      <dgm:spPr/>
      <dgm:t>
        <a:bodyPr/>
        <a:lstStyle/>
        <a:p>
          <a:pPr>
            <a:lnSpc>
              <a:spcPct val="100000"/>
            </a:lnSpc>
          </a:pPr>
          <a:r>
            <a:rPr lang="en-US" b="1">
              <a:latin typeface="Georgia"/>
            </a:rPr>
            <a:t>Feedback Mechanisms</a:t>
          </a:r>
          <a:endParaRPr lang="en-US">
            <a:latin typeface="Georgia"/>
          </a:endParaRPr>
        </a:p>
      </dgm:t>
    </dgm:pt>
    <dgm:pt modelId="{224B27AF-B0B2-46A6-B820-B5121F5AF34D}" type="parTrans" cxnId="{3EDCD341-A4C3-4188-8207-F89A876A4FE3}">
      <dgm:prSet/>
      <dgm:spPr/>
    </dgm:pt>
    <dgm:pt modelId="{BA0537E2-541D-4AD2-BCED-30EDD15A93C0}" type="sibTrans" cxnId="{3EDCD341-A4C3-4188-8207-F89A876A4FE3}">
      <dgm:prSet/>
      <dgm:spPr/>
    </dgm:pt>
    <dgm:pt modelId="{3B6E4416-5B75-499E-A9D0-78984D18C647}" type="pres">
      <dgm:prSet presAssocID="{0F5D2283-EF69-422F-80C1-6983A26394B7}" presName="root" presStyleCnt="0">
        <dgm:presLayoutVars>
          <dgm:dir/>
          <dgm:resizeHandles val="exact"/>
        </dgm:presLayoutVars>
      </dgm:prSet>
      <dgm:spPr/>
    </dgm:pt>
    <dgm:pt modelId="{AA8138ED-3414-4B02-8465-99D62421E847}" type="pres">
      <dgm:prSet presAssocID="{13789C6A-E29B-4A54-8EFE-F16657C47CBB}" presName="compNode" presStyleCnt="0"/>
      <dgm:spPr/>
    </dgm:pt>
    <dgm:pt modelId="{13046144-222D-4B6C-8F7D-E6023CAF9D7E}" type="pres">
      <dgm:prSet presAssocID="{13789C6A-E29B-4A54-8EFE-F16657C47CBB}" presName="bgRect" presStyleLbl="bgShp" presStyleIdx="0" presStyleCnt="8"/>
      <dgm:spPr/>
    </dgm:pt>
    <dgm:pt modelId="{0E29FC99-CEC1-4F92-B009-38D17335ECB0}" type="pres">
      <dgm:prSet presAssocID="{13789C6A-E29B-4A54-8EFE-F16657C47CBB}"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A74669C9-4BEE-4976-A2FB-E07B569A131F}" type="pres">
      <dgm:prSet presAssocID="{13789C6A-E29B-4A54-8EFE-F16657C47CBB}" presName="spaceRect" presStyleCnt="0"/>
      <dgm:spPr/>
    </dgm:pt>
    <dgm:pt modelId="{19935610-C256-4766-AEF2-7A5D5B0461D0}" type="pres">
      <dgm:prSet presAssocID="{13789C6A-E29B-4A54-8EFE-F16657C47CBB}" presName="parTx" presStyleLbl="revTx" presStyleIdx="0" presStyleCnt="8">
        <dgm:presLayoutVars>
          <dgm:chMax val="0"/>
          <dgm:chPref val="0"/>
        </dgm:presLayoutVars>
      </dgm:prSet>
      <dgm:spPr/>
    </dgm:pt>
    <dgm:pt modelId="{3CFB0F8D-8B9A-4F6A-B145-DFCBC18C3232}" type="pres">
      <dgm:prSet presAssocID="{2BECFC38-AF5E-4B83-9DEA-18A2F887FA17}" presName="sibTrans" presStyleCnt="0"/>
      <dgm:spPr/>
    </dgm:pt>
    <dgm:pt modelId="{8FBDA129-0E15-4627-94C6-708245DD1FB5}" type="pres">
      <dgm:prSet presAssocID="{2C7430F6-2CBF-495E-9452-47C7BE1DC9D0}" presName="compNode" presStyleCnt="0"/>
      <dgm:spPr/>
    </dgm:pt>
    <dgm:pt modelId="{B96185FB-217B-452B-858B-559AA728572C}" type="pres">
      <dgm:prSet presAssocID="{2C7430F6-2CBF-495E-9452-47C7BE1DC9D0}" presName="bgRect" presStyleLbl="bgShp" presStyleIdx="1" presStyleCnt="8"/>
      <dgm:spPr/>
    </dgm:pt>
    <dgm:pt modelId="{AC2DAC86-1CC2-41C5-A9A7-B20D021FD702}" type="pres">
      <dgm:prSet presAssocID="{2C7430F6-2CBF-495E-9452-47C7BE1DC9D0}"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uzzle"/>
        </a:ext>
      </dgm:extLst>
    </dgm:pt>
    <dgm:pt modelId="{175011A4-F9F7-4CB9-A244-996E1E0FF395}" type="pres">
      <dgm:prSet presAssocID="{2C7430F6-2CBF-495E-9452-47C7BE1DC9D0}" presName="spaceRect" presStyleCnt="0"/>
      <dgm:spPr/>
    </dgm:pt>
    <dgm:pt modelId="{1E1F2F42-2892-47DA-AD97-3EB81AA3C5EA}" type="pres">
      <dgm:prSet presAssocID="{2C7430F6-2CBF-495E-9452-47C7BE1DC9D0}" presName="parTx" presStyleLbl="revTx" presStyleIdx="1" presStyleCnt="8">
        <dgm:presLayoutVars>
          <dgm:chMax val="0"/>
          <dgm:chPref val="0"/>
        </dgm:presLayoutVars>
      </dgm:prSet>
      <dgm:spPr/>
    </dgm:pt>
    <dgm:pt modelId="{D4430ABB-4685-4F46-8CB2-F7DAEAC2437F}" type="pres">
      <dgm:prSet presAssocID="{991893A0-8603-4705-9A01-222527D63295}" presName="sibTrans" presStyleCnt="0"/>
      <dgm:spPr/>
    </dgm:pt>
    <dgm:pt modelId="{CF17D7A4-202C-4D77-8CC2-E497C2AB0243}" type="pres">
      <dgm:prSet presAssocID="{DE752BB6-EDC9-4BBF-8D00-3317C11B0AE8}" presName="compNode" presStyleCnt="0"/>
      <dgm:spPr/>
    </dgm:pt>
    <dgm:pt modelId="{FFD918EF-EB21-4A47-BE94-35F7E1FC0E95}" type="pres">
      <dgm:prSet presAssocID="{DE752BB6-EDC9-4BBF-8D00-3317C11B0AE8}" presName="bgRect" presStyleLbl="bgShp" presStyleIdx="2" presStyleCnt="8"/>
      <dgm:spPr/>
    </dgm:pt>
    <dgm:pt modelId="{B9EB4A81-AAA0-4F67-B9D8-86F1ED958FBF}" type="pres">
      <dgm:prSet presAssocID="{DE752BB6-EDC9-4BBF-8D00-3317C11B0AE8}"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ools"/>
        </a:ext>
      </dgm:extLst>
    </dgm:pt>
    <dgm:pt modelId="{629C2B91-96D5-46AB-AABB-BF3F7B6E7E0E}" type="pres">
      <dgm:prSet presAssocID="{DE752BB6-EDC9-4BBF-8D00-3317C11B0AE8}" presName="spaceRect" presStyleCnt="0"/>
      <dgm:spPr/>
    </dgm:pt>
    <dgm:pt modelId="{0B1CAF43-9F1F-42CA-A911-1A1368973EB0}" type="pres">
      <dgm:prSet presAssocID="{DE752BB6-EDC9-4BBF-8D00-3317C11B0AE8}" presName="parTx" presStyleLbl="revTx" presStyleIdx="2" presStyleCnt="8">
        <dgm:presLayoutVars>
          <dgm:chMax val="0"/>
          <dgm:chPref val="0"/>
        </dgm:presLayoutVars>
      </dgm:prSet>
      <dgm:spPr/>
    </dgm:pt>
    <dgm:pt modelId="{8476D3B3-5F6E-44CA-B48A-FEBBC09EB698}" type="pres">
      <dgm:prSet presAssocID="{CDD34B27-B1A6-4255-B5C3-0F44551D69FF}" presName="sibTrans" presStyleCnt="0"/>
      <dgm:spPr/>
    </dgm:pt>
    <dgm:pt modelId="{FC51AA33-6A24-46CA-B852-A3A48855EB9A}" type="pres">
      <dgm:prSet presAssocID="{03A1B257-9455-4400-B23C-F9D0D5A7BEE1}" presName="compNode" presStyleCnt="0"/>
      <dgm:spPr/>
    </dgm:pt>
    <dgm:pt modelId="{05C2C8BE-FD64-4354-B16A-0B8577FC250E}" type="pres">
      <dgm:prSet presAssocID="{03A1B257-9455-4400-B23C-F9D0D5A7BEE1}" presName="bgRect" presStyleLbl="bgShp" presStyleIdx="3" presStyleCnt="8"/>
      <dgm:spPr/>
    </dgm:pt>
    <dgm:pt modelId="{D7BD456D-CDCA-4D23-BC2B-7FD439FED5EA}" type="pres">
      <dgm:prSet presAssocID="{03A1B257-9455-4400-B23C-F9D0D5A7BEE1}"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at"/>
        </a:ext>
      </dgm:extLst>
    </dgm:pt>
    <dgm:pt modelId="{800CE210-AC76-4AFE-8903-38B186DB6E44}" type="pres">
      <dgm:prSet presAssocID="{03A1B257-9455-4400-B23C-F9D0D5A7BEE1}" presName="spaceRect" presStyleCnt="0"/>
      <dgm:spPr/>
    </dgm:pt>
    <dgm:pt modelId="{D637C480-9A6D-43A8-B926-D6E83399A4F6}" type="pres">
      <dgm:prSet presAssocID="{03A1B257-9455-4400-B23C-F9D0D5A7BEE1}" presName="parTx" presStyleLbl="revTx" presStyleIdx="3" presStyleCnt="8">
        <dgm:presLayoutVars>
          <dgm:chMax val="0"/>
          <dgm:chPref val="0"/>
        </dgm:presLayoutVars>
      </dgm:prSet>
      <dgm:spPr/>
    </dgm:pt>
    <dgm:pt modelId="{29808B53-2194-4C46-BA78-AEDC6D78CA49}" type="pres">
      <dgm:prSet presAssocID="{8245F669-FFC6-4481-8CC8-0E325BB8E2D5}" presName="sibTrans" presStyleCnt="0"/>
      <dgm:spPr/>
    </dgm:pt>
    <dgm:pt modelId="{F05E5856-6D0E-48EA-B5A5-BC0590BC923C}" type="pres">
      <dgm:prSet presAssocID="{AC647C36-BD36-4EF6-90B8-97137893A413}" presName="compNode" presStyleCnt="0"/>
      <dgm:spPr/>
    </dgm:pt>
    <dgm:pt modelId="{6CECCBE8-7D1E-406C-B4FD-9892DF8675DF}" type="pres">
      <dgm:prSet presAssocID="{AC647C36-BD36-4EF6-90B8-97137893A413}" presName="bgRect" presStyleLbl="bgShp" presStyleIdx="4" presStyleCnt="8"/>
      <dgm:spPr/>
    </dgm:pt>
    <dgm:pt modelId="{DC6E03C6-E353-4422-AAAF-46CB8FCD5AB1}" type="pres">
      <dgm:prSet presAssocID="{AC647C36-BD36-4EF6-90B8-97137893A413}"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roup"/>
        </a:ext>
      </dgm:extLst>
    </dgm:pt>
    <dgm:pt modelId="{C764B169-C239-483D-8D46-A90E3EA114CD}" type="pres">
      <dgm:prSet presAssocID="{AC647C36-BD36-4EF6-90B8-97137893A413}" presName="spaceRect" presStyleCnt="0"/>
      <dgm:spPr/>
    </dgm:pt>
    <dgm:pt modelId="{73C8D66A-CD41-4564-9948-A9A0C1EB0F20}" type="pres">
      <dgm:prSet presAssocID="{AC647C36-BD36-4EF6-90B8-97137893A413}" presName="parTx" presStyleLbl="revTx" presStyleIdx="4" presStyleCnt="8">
        <dgm:presLayoutVars>
          <dgm:chMax val="0"/>
          <dgm:chPref val="0"/>
        </dgm:presLayoutVars>
      </dgm:prSet>
      <dgm:spPr/>
    </dgm:pt>
    <dgm:pt modelId="{A6B7E536-3123-47FC-8387-D9C3E383041B}" type="pres">
      <dgm:prSet presAssocID="{A623C12E-6809-4CD9-BCDF-581F5049D096}" presName="sibTrans" presStyleCnt="0"/>
      <dgm:spPr/>
    </dgm:pt>
    <dgm:pt modelId="{F9F32F85-3EED-42F8-B523-A3887DEE42CA}" type="pres">
      <dgm:prSet presAssocID="{13E9A6F9-D65D-45C1-BA57-C42DB6F82C88}" presName="compNode" presStyleCnt="0"/>
      <dgm:spPr/>
    </dgm:pt>
    <dgm:pt modelId="{02254031-6D10-480B-BD88-DCEB0A5DDDB1}" type="pres">
      <dgm:prSet presAssocID="{13E9A6F9-D65D-45C1-BA57-C42DB6F82C88}" presName="bgRect" presStyleLbl="bgShp" presStyleIdx="5" presStyleCnt="8"/>
      <dgm:spPr/>
    </dgm:pt>
    <dgm:pt modelId="{CD162326-AC13-444A-8475-401F34014B9A}" type="pres">
      <dgm:prSet presAssocID="{13E9A6F9-D65D-45C1-BA57-C42DB6F82C88}"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Lecturer"/>
        </a:ext>
      </dgm:extLst>
    </dgm:pt>
    <dgm:pt modelId="{551E5FC6-6782-4EA0-B884-1D679E1E9316}" type="pres">
      <dgm:prSet presAssocID="{13E9A6F9-D65D-45C1-BA57-C42DB6F82C88}" presName="spaceRect" presStyleCnt="0"/>
      <dgm:spPr/>
    </dgm:pt>
    <dgm:pt modelId="{F43C3204-2892-4B60-BAC4-A42A642D26A0}" type="pres">
      <dgm:prSet presAssocID="{13E9A6F9-D65D-45C1-BA57-C42DB6F82C88}" presName="parTx" presStyleLbl="revTx" presStyleIdx="5" presStyleCnt="8">
        <dgm:presLayoutVars>
          <dgm:chMax val="0"/>
          <dgm:chPref val="0"/>
        </dgm:presLayoutVars>
      </dgm:prSet>
      <dgm:spPr/>
    </dgm:pt>
    <dgm:pt modelId="{5CF3154A-4F82-467A-B37D-CEBD40E2D3F0}" type="pres">
      <dgm:prSet presAssocID="{3F6D1078-66DC-43C0-8829-75BA7E92968B}" presName="sibTrans" presStyleCnt="0"/>
      <dgm:spPr/>
    </dgm:pt>
    <dgm:pt modelId="{196E9ABD-BE22-4A5D-88FC-A0E9E2BA29BD}" type="pres">
      <dgm:prSet presAssocID="{8AB165FB-C3E7-4F30-9EA2-A03C453A3F99}" presName="compNode" presStyleCnt="0"/>
      <dgm:spPr/>
    </dgm:pt>
    <dgm:pt modelId="{8AE0C3B8-8CB2-4B03-A9CF-B02D2DE06BE5}" type="pres">
      <dgm:prSet presAssocID="{8AB165FB-C3E7-4F30-9EA2-A03C453A3F99}" presName="bgRect" presStyleLbl="bgShp" presStyleIdx="6" presStyleCnt="8"/>
      <dgm:spPr/>
    </dgm:pt>
    <dgm:pt modelId="{A0714034-9B47-48C4-A5BC-B3FF08686B36}" type="pres">
      <dgm:prSet presAssocID="{8AB165FB-C3E7-4F30-9EA2-A03C453A3F99}"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Repeat"/>
        </a:ext>
      </dgm:extLst>
    </dgm:pt>
    <dgm:pt modelId="{84D6B915-EF7D-450C-B210-2532C4DE6308}" type="pres">
      <dgm:prSet presAssocID="{8AB165FB-C3E7-4F30-9EA2-A03C453A3F99}" presName="spaceRect" presStyleCnt="0"/>
      <dgm:spPr/>
    </dgm:pt>
    <dgm:pt modelId="{E86D0168-DD4E-4348-9117-B9AE30EE56EA}" type="pres">
      <dgm:prSet presAssocID="{8AB165FB-C3E7-4F30-9EA2-A03C453A3F99}" presName="parTx" presStyleLbl="revTx" presStyleIdx="6" presStyleCnt="8">
        <dgm:presLayoutVars>
          <dgm:chMax val="0"/>
          <dgm:chPref val="0"/>
        </dgm:presLayoutVars>
      </dgm:prSet>
      <dgm:spPr/>
    </dgm:pt>
    <dgm:pt modelId="{29DCAE77-3DBC-4C93-A5F4-E81BFE2288ED}" type="pres">
      <dgm:prSet presAssocID="{BA0537E2-541D-4AD2-BCED-30EDD15A93C0}" presName="sibTrans" presStyleCnt="0"/>
      <dgm:spPr/>
    </dgm:pt>
    <dgm:pt modelId="{3D9D367E-02CE-41E9-8BF8-902EB2695F46}" type="pres">
      <dgm:prSet presAssocID="{45647312-FD79-4CAE-8815-D4E4F6AD40B4}" presName="compNode" presStyleCnt="0"/>
      <dgm:spPr/>
    </dgm:pt>
    <dgm:pt modelId="{D358DBF3-3DE0-4441-8CFA-357329187031}" type="pres">
      <dgm:prSet presAssocID="{45647312-FD79-4CAE-8815-D4E4F6AD40B4}" presName="bgRect" presStyleLbl="bgShp" presStyleIdx="7" presStyleCnt="8"/>
      <dgm:spPr/>
    </dgm:pt>
    <dgm:pt modelId="{2C41254E-AE2C-4C42-9D58-75758B85862C}" type="pres">
      <dgm:prSet presAssocID="{45647312-FD79-4CAE-8815-D4E4F6AD40B4}"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Checkmark"/>
        </a:ext>
      </dgm:extLst>
    </dgm:pt>
    <dgm:pt modelId="{F4770DE9-BA73-4B30-97FE-1B833D9F4DC1}" type="pres">
      <dgm:prSet presAssocID="{45647312-FD79-4CAE-8815-D4E4F6AD40B4}" presName="spaceRect" presStyleCnt="0"/>
      <dgm:spPr/>
    </dgm:pt>
    <dgm:pt modelId="{3CD6498E-D360-4D1E-9CC3-A5708669EA30}" type="pres">
      <dgm:prSet presAssocID="{45647312-FD79-4CAE-8815-D4E4F6AD40B4}" presName="parTx" presStyleLbl="revTx" presStyleIdx="7" presStyleCnt="8">
        <dgm:presLayoutVars>
          <dgm:chMax val="0"/>
          <dgm:chPref val="0"/>
        </dgm:presLayoutVars>
      </dgm:prSet>
      <dgm:spPr/>
    </dgm:pt>
  </dgm:ptLst>
  <dgm:cxnLst>
    <dgm:cxn modelId="{F7D6E006-E36C-45E6-ABF2-C9758353ACFD}" type="presOf" srcId="{DE752BB6-EDC9-4BBF-8D00-3317C11B0AE8}" destId="{0B1CAF43-9F1F-42CA-A911-1A1368973EB0}" srcOrd="0" destOrd="0" presId="urn:microsoft.com/office/officeart/2018/2/layout/IconVerticalSolidList"/>
    <dgm:cxn modelId="{13F6C508-0F6C-4232-A27F-2126AE38FB7D}" type="presOf" srcId="{13789C6A-E29B-4A54-8EFE-F16657C47CBB}" destId="{19935610-C256-4766-AEF2-7A5D5B0461D0}" srcOrd="0" destOrd="0" presId="urn:microsoft.com/office/officeart/2018/2/layout/IconVerticalSolidList"/>
    <dgm:cxn modelId="{28DE1E0F-8C02-4D1D-A266-591910D8C4EF}" srcId="{0F5D2283-EF69-422F-80C1-6983A26394B7}" destId="{45647312-FD79-4CAE-8815-D4E4F6AD40B4}" srcOrd="7" destOrd="0" parTransId="{38F1FF25-065A-41D5-9EAC-696995FFB78A}" sibTransId="{2D159DE2-57EA-4963-9CA2-A10B51357B02}"/>
    <dgm:cxn modelId="{6A11AB0F-6B81-4986-B91A-27BB19881E9A}" srcId="{0F5D2283-EF69-422F-80C1-6983A26394B7}" destId="{13789C6A-E29B-4A54-8EFE-F16657C47CBB}" srcOrd="0" destOrd="0" parTransId="{47483775-9618-4370-9DA9-04A4C619F50C}" sibTransId="{2BECFC38-AF5E-4B83-9DEA-18A2F887FA17}"/>
    <dgm:cxn modelId="{E3F9D315-E408-4868-A8F6-E58A14E770EE}" type="presOf" srcId="{13E9A6F9-D65D-45C1-BA57-C42DB6F82C88}" destId="{F43C3204-2892-4B60-BAC4-A42A642D26A0}" srcOrd="0" destOrd="0" presId="urn:microsoft.com/office/officeart/2018/2/layout/IconVerticalSolidList"/>
    <dgm:cxn modelId="{21E92633-C36E-4EBB-9102-2FBE1314D8CA}" type="presOf" srcId="{AC647C36-BD36-4EF6-90B8-97137893A413}" destId="{73C8D66A-CD41-4564-9948-A9A0C1EB0F20}" srcOrd="0" destOrd="0" presId="urn:microsoft.com/office/officeart/2018/2/layout/IconVerticalSolidList"/>
    <dgm:cxn modelId="{3EDCD341-A4C3-4188-8207-F89A876A4FE3}" srcId="{0F5D2283-EF69-422F-80C1-6983A26394B7}" destId="{8AB165FB-C3E7-4F30-9EA2-A03C453A3F99}" srcOrd="6" destOrd="0" parTransId="{224B27AF-B0B2-46A6-B820-B5121F5AF34D}" sibTransId="{BA0537E2-541D-4AD2-BCED-30EDD15A93C0}"/>
    <dgm:cxn modelId="{80F5B764-7F43-485A-BE00-052266EBF50A}" type="presOf" srcId="{0F5D2283-EF69-422F-80C1-6983A26394B7}" destId="{3B6E4416-5B75-499E-A9D0-78984D18C647}" srcOrd="0" destOrd="0" presId="urn:microsoft.com/office/officeart/2018/2/layout/IconVerticalSolidList"/>
    <dgm:cxn modelId="{2094E566-5D26-429A-B89E-1F8E471E58EC}" type="presOf" srcId="{2C7430F6-2CBF-495E-9452-47C7BE1DC9D0}" destId="{1E1F2F42-2892-47DA-AD97-3EB81AA3C5EA}" srcOrd="0" destOrd="0" presId="urn:microsoft.com/office/officeart/2018/2/layout/IconVerticalSolidList"/>
    <dgm:cxn modelId="{9DB09E59-C16D-48F7-A187-D694D465E92A}" type="presOf" srcId="{03A1B257-9455-4400-B23C-F9D0D5A7BEE1}" destId="{D637C480-9A6D-43A8-B926-D6E83399A4F6}" srcOrd="0" destOrd="0" presId="urn:microsoft.com/office/officeart/2018/2/layout/IconVerticalSolidList"/>
    <dgm:cxn modelId="{4F66405A-1675-4D43-8AF4-78BA31728D37}" srcId="{0F5D2283-EF69-422F-80C1-6983A26394B7}" destId="{2C7430F6-2CBF-495E-9452-47C7BE1DC9D0}" srcOrd="1" destOrd="0" parTransId="{88D35F2B-903E-45A4-8836-07D5FEBF58C8}" sibTransId="{991893A0-8603-4705-9A01-222527D63295}"/>
    <dgm:cxn modelId="{EFBD569D-DEA2-4A01-8058-84EA17ABDFBB}" srcId="{0F5D2283-EF69-422F-80C1-6983A26394B7}" destId="{DE752BB6-EDC9-4BBF-8D00-3317C11B0AE8}" srcOrd="2" destOrd="0" parTransId="{93C21DFC-96DD-46AB-A297-B1025B52EFB8}" sibTransId="{CDD34B27-B1A6-4255-B5C3-0F44551D69FF}"/>
    <dgm:cxn modelId="{985D90AE-3180-40BD-BCFD-02DA4A383004}" type="presOf" srcId="{45647312-FD79-4CAE-8815-D4E4F6AD40B4}" destId="{3CD6498E-D360-4D1E-9CC3-A5708669EA30}" srcOrd="0" destOrd="0" presId="urn:microsoft.com/office/officeart/2018/2/layout/IconVerticalSolidList"/>
    <dgm:cxn modelId="{6ADCF5E3-8E77-4128-BF97-4874FE64994B}" type="presOf" srcId="{8AB165FB-C3E7-4F30-9EA2-A03C453A3F99}" destId="{E86D0168-DD4E-4348-9117-B9AE30EE56EA}" srcOrd="0" destOrd="0" presId="urn:microsoft.com/office/officeart/2018/2/layout/IconVerticalSolidList"/>
    <dgm:cxn modelId="{1881CAF7-B90A-4160-A6F7-96451344B98B}" srcId="{0F5D2283-EF69-422F-80C1-6983A26394B7}" destId="{AC647C36-BD36-4EF6-90B8-97137893A413}" srcOrd="4" destOrd="0" parTransId="{A783EE0C-8E16-4566-A2E2-A0F16FC115BB}" sibTransId="{A623C12E-6809-4CD9-BCDF-581F5049D096}"/>
    <dgm:cxn modelId="{15816DF8-C619-459B-BB6C-8847D560B863}" srcId="{0F5D2283-EF69-422F-80C1-6983A26394B7}" destId="{13E9A6F9-D65D-45C1-BA57-C42DB6F82C88}" srcOrd="5" destOrd="0" parTransId="{B39C310A-00E3-4BEF-86DE-77D49B0AA673}" sibTransId="{3F6D1078-66DC-43C0-8829-75BA7E92968B}"/>
    <dgm:cxn modelId="{47D553F9-893F-4014-B480-5DA44B4ECBB4}" srcId="{0F5D2283-EF69-422F-80C1-6983A26394B7}" destId="{03A1B257-9455-4400-B23C-F9D0D5A7BEE1}" srcOrd="3" destOrd="0" parTransId="{D7E521B2-8C3B-43B1-AAB0-1A3FA5A45512}" sibTransId="{8245F669-FFC6-4481-8CC8-0E325BB8E2D5}"/>
    <dgm:cxn modelId="{29237656-49F0-4058-8E9B-F7A4F38AC42A}" type="presParOf" srcId="{3B6E4416-5B75-499E-A9D0-78984D18C647}" destId="{AA8138ED-3414-4B02-8465-99D62421E847}" srcOrd="0" destOrd="0" presId="urn:microsoft.com/office/officeart/2018/2/layout/IconVerticalSolidList"/>
    <dgm:cxn modelId="{E7A41106-B208-40EA-ACB4-065C7BE71BFE}" type="presParOf" srcId="{AA8138ED-3414-4B02-8465-99D62421E847}" destId="{13046144-222D-4B6C-8F7D-E6023CAF9D7E}" srcOrd="0" destOrd="0" presId="urn:microsoft.com/office/officeart/2018/2/layout/IconVerticalSolidList"/>
    <dgm:cxn modelId="{5026AAD7-0F31-4810-9A2E-010CD200A2D4}" type="presParOf" srcId="{AA8138ED-3414-4B02-8465-99D62421E847}" destId="{0E29FC99-CEC1-4F92-B009-38D17335ECB0}" srcOrd="1" destOrd="0" presId="urn:microsoft.com/office/officeart/2018/2/layout/IconVerticalSolidList"/>
    <dgm:cxn modelId="{D8EEE36B-6AFE-49D8-9262-9AE25A5974D4}" type="presParOf" srcId="{AA8138ED-3414-4B02-8465-99D62421E847}" destId="{A74669C9-4BEE-4976-A2FB-E07B569A131F}" srcOrd="2" destOrd="0" presId="urn:microsoft.com/office/officeart/2018/2/layout/IconVerticalSolidList"/>
    <dgm:cxn modelId="{6B6549A8-B3C7-4093-A79C-35A8365E3E94}" type="presParOf" srcId="{AA8138ED-3414-4B02-8465-99D62421E847}" destId="{19935610-C256-4766-AEF2-7A5D5B0461D0}" srcOrd="3" destOrd="0" presId="urn:microsoft.com/office/officeart/2018/2/layout/IconVerticalSolidList"/>
    <dgm:cxn modelId="{37506947-FB57-4CC2-ACCD-A1329CF6DAA4}" type="presParOf" srcId="{3B6E4416-5B75-499E-A9D0-78984D18C647}" destId="{3CFB0F8D-8B9A-4F6A-B145-DFCBC18C3232}" srcOrd="1" destOrd="0" presId="urn:microsoft.com/office/officeart/2018/2/layout/IconVerticalSolidList"/>
    <dgm:cxn modelId="{B48FC5C3-35AA-47BE-9DA4-0013949AE516}" type="presParOf" srcId="{3B6E4416-5B75-499E-A9D0-78984D18C647}" destId="{8FBDA129-0E15-4627-94C6-708245DD1FB5}" srcOrd="2" destOrd="0" presId="urn:microsoft.com/office/officeart/2018/2/layout/IconVerticalSolidList"/>
    <dgm:cxn modelId="{FC575205-9E3B-488F-AF92-F7F29CD4DC99}" type="presParOf" srcId="{8FBDA129-0E15-4627-94C6-708245DD1FB5}" destId="{B96185FB-217B-452B-858B-559AA728572C}" srcOrd="0" destOrd="0" presId="urn:microsoft.com/office/officeart/2018/2/layout/IconVerticalSolidList"/>
    <dgm:cxn modelId="{D4FB748F-1489-40BA-978E-C875661AF0FB}" type="presParOf" srcId="{8FBDA129-0E15-4627-94C6-708245DD1FB5}" destId="{AC2DAC86-1CC2-41C5-A9A7-B20D021FD702}" srcOrd="1" destOrd="0" presId="urn:microsoft.com/office/officeart/2018/2/layout/IconVerticalSolidList"/>
    <dgm:cxn modelId="{7A913284-6E62-41D5-8634-4647DD69C27C}" type="presParOf" srcId="{8FBDA129-0E15-4627-94C6-708245DD1FB5}" destId="{175011A4-F9F7-4CB9-A244-996E1E0FF395}" srcOrd="2" destOrd="0" presId="urn:microsoft.com/office/officeart/2018/2/layout/IconVerticalSolidList"/>
    <dgm:cxn modelId="{23AC38C5-647D-4D24-ABD8-41354C17BA23}" type="presParOf" srcId="{8FBDA129-0E15-4627-94C6-708245DD1FB5}" destId="{1E1F2F42-2892-47DA-AD97-3EB81AA3C5EA}" srcOrd="3" destOrd="0" presId="urn:microsoft.com/office/officeart/2018/2/layout/IconVerticalSolidList"/>
    <dgm:cxn modelId="{32788F7F-A660-49F4-A981-384E30C8297B}" type="presParOf" srcId="{3B6E4416-5B75-499E-A9D0-78984D18C647}" destId="{D4430ABB-4685-4F46-8CB2-F7DAEAC2437F}" srcOrd="3" destOrd="0" presId="urn:microsoft.com/office/officeart/2018/2/layout/IconVerticalSolidList"/>
    <dgm:cxn modelId="{6A7B683E-E0D2-4463-B25A-4ABE6A15FCC6}" type="presParOf" srcId="{3B6E4416-5B75-499E-A9D0-78984D18C647}" destId="{CF17D7A4-202C-4D77-8CC2-E497C2AB0243}" srcOrd="4" destOrd="0" presId="urn:microsoft.com/office/officeart/2018/2/layout/IconVerticalSolidList"/>
    <dgm:cxn modelId="{66B53887-0B62-4811-8BF2-6F71FD259757}" type="presParOf" srcId="{CF17D7A4-202C-4D77-8CC2-E497C2AB0243}" destId="{FFD918EF-EB21-4A47-BE94-35F7E1FC0E95}" srcOrd="0" destOrd="0" presId="urn:microsoft.com/office/officeart/2018/2/layout/IconVerticalSolidList"/>
    <dgm:cxn modelId="{292F0888-3B4F-4244-990D-3CD0A1F8BDD1}" type="presParOf" srcId="{CF17D7A4-202C-4D77-8CC2-E497C2AB0243}" destId="{B9EB4A81-AAA0-4F67-B9D8-86F1ED958FBF}" srcOrd="1" destOrd="0" presId="urn:microsoft.com/office/officeart/2018/2/layout/IconVerticalSolidList"/>
    <dgm:cxn modelId="{4A420151-970D-46EB-9CC8-D87D81E3AAFD}" type="presParOf" srcId="{CF17D7A4-202C-4D77-8CC2-E497C2AB0243}" destId="{629C2B91-96D5-46AB-AABB-BF3F7B6E7E0E}" srcOrd="2" destOrd="0" presId="urn:microsoft.com/office/officeart/2018/2/layout/IconVerticalSolidList"/>
    <dgm:cxn modelId="{C99FCBCD-344C-4C16-BAF6-9AB3C1FEE7FB}" type="presParOf" srcId="{CF17D7A4-202C-4D77-8CC2-E497C2AB0243}" destId="{0B1CAF43-9F1F-42CA-A911-1A1368973EB0}" srcOrd="3" destOrd="0" presId="urn:microsoft.com/office/officeart/2018/2/layout/IconVerticalSolidList"/>
    <dgm:cxn modelId="{A3A3AD61-E654-4909-BAF3-B6197BF8ED22}" type="presParOf" srcId="{3B6E4416-5B75-499E-A9D0-78984D18C647}" destId="{8476D3B3-5F6E-44CA-B48A-FEBBC09EB698}" srcOrd="5" destOrd="0" presId="urn:microsoft.com/office/officeart/2018/2/layout/IconVerticalSolidList"/>
    <dgm:cxn modelId="{BDF93028-4315-4DC6-9EDA-0B5779EF79FC}" type="presParOf" srcId="{3B6E4416-5B75-499E-A9D0-78984D18C647}" destId="{FC51AA33-6A24-46CA-B852-A3A48855EB9A}" srcOrd="6" destOrd="0" presId="urn:microsoft.com/office/officeart/2018/2/layout/IconVerticalSolidList"/>
    <dgm:cxn modelId="{17FB69F4-F8EA-4B46-A713-2F987F8C9C9A}" type="presParOf" srcId="{FC51AA33-6A24-46CA-B852-A3A48855EB9A}" destId="{05C2C8BE-FD64-4354-B16A-0B8577FC250E}" srcOrd="0" destOrd="0" presId="urn:microsoft.com/office/officeart/2018/2/layout/IconVerticalSolidList"/>
    <dgm:cxn modelId="{9A2DBCC3-AA76-4A33-BD0C-E36D28FDFC2C}" type="presParOf" srcId="{FC51AA33-6A24-46CA-B852-A3A48855EB9A}" destId="{D7BD456D-CDCA-4D23-BC2B-7FD439FED5EA}" srcOrd="1" destOrd="0" presId="urn:microsoft.com/office/officeart/2018/2/layout/IconVerticalSolidList"/>
    <dgm:cxn modelId="{8A06747A-BEA7-418E-A31E-1C913377CC2B}" type="presParOf" srcId="{FC51AA33-6A24-46CA-B852-A3A48855EB9A}" destId="{800CE210-AC76-4AFE-8903-38B186DB6E44}" srcOrd="2" destOrd="0" presId="urn:microsoft.com/office/officeart/2018/2/layout/IconVerticalSolidList"/>
    <dgm:cxn modelId="{3C46ED00-4679-498E-B3E4-41B38DC34921}" type="presParOf" srcId="{FC51AA33-6A24-46CA-B852-A3A48855EB9A}" destId="{D637C480-9A6D-43A8-B926-D6E83399A4F6}" srcOrd="3" destOrd="0" presId="urn:microsoft.com/office/officeart/2018/2/layout/IconVerticalSolidList"/>
    <dgm:cxn modelId="{8885B1FA-612E-497E-9920-B24E6890E996}" type="presParOf" srcId="{3B6E4416-5B75-499E-A9D0-78984D18C647}" destId="{29808B53-2194-4C46-BA78-AEDC6D78CA49}" srcOrd="7" destOrd="0" presId="urn:microsoft.com/office/officeart/2018/2/layout/IconVerticalSolidList"/>
    <dgm:cxn modelId="{A63C7CBF-C490-4A79-ACF1-64FF5F1A603E}" type="presParOf" srcId="{3B6E4416-5B75-499E-A9D0-78984D18C647}" destId="{F05E5856-6D0E-48EA-B5A5-BC0590BC923C}" srcOrd="8" destOrd="0" presId="urn:microsoft.com/office/officeart/2018/2/layout/IconVerticalSolidList"/>
    <dgm:cxn modelId="{2804D7C9-2FC6-4C7A-B133-47B622CA953F}" type="presParOf" srcId="{F05E5856-6D0E-48EA-B5A5-BC0590BC923C}" destId="{6CECCBE8-7D1E-406C-B4FD-9892DF8675DF}" srcOrd="0" destOrd="0" presId="urn:microsoft.com/office/officeart/2018/2/layout/IconVerticalSolidList"/>
    <dgm:cxn modelId="{DD0B09BA-3C74-475B-82BD-5E96CD03A727}" type="presParOf" srcId="{F05E5856-6D0E-48EA-B5A5-BC0590BC923C}" destId="{DC6E03C6-E353-4422-AAAF-46CB8FCD5AB1}" srcOrd="1" destOrd="0" presId="urn:microsoft.com/office/officeart/2018/2/layout/IconVerticalSolidList"/>
    <dgm:cxn modelId="{1049ACE4-9C25-4EAB-90E1-24F63E4BC6B6}" type="presParOf" srcId="{F05E5856-6D0E-48EA-B5A5-BC0590BC923C}" destId="{C764B169-C239-483D-8D46-A90E3EA114CD}" srcOrd="2" destOrd="0" presId="urn:microsoft.com/office/officeart/2018/2/layout/IconVerticalSolidList"/>
    <dgm:cxn modelId="{80A520E7-EB15-4BD2-8FD1-FD0593F7C342}" type="presParOf" srcId="{F05E5856-6D0E-48EA-B5A5-BC0590BC923C}" destId="{73C8D66A-CD41-4564-9948-A9A0C1EB0F20}" srcOrd="3" destOrd="0" presId="urn:microsoft.com/office/officeart/2018/2/layout/IconVerticalSolidList"/>
    <dgm:cxn modelId="{A4473AA8-0CAC-400E-9A7A-5C5301025152}" type="presParOf" srcId="{3B6E4416-5B75-499E-A9D0-78984D18C647}" destId="{A6B7E536-3123-47FC-8387-D9C3E383041B}" srcOrd="9" destOrd="0" presId="urn:microsoft.com/office/officeart/2018/2/layout/IconVerticalSolidList"/>
    <dgm:cxn modelId="{C1823139-53FA-4FF4-AC61-DA98AD3601E7}" type="presParOf" srcId="{3B6E4416-5B75-499E-A9D0-78984D18C647}" destId="{F9F32F85-3EED-42F8-B523-A3887DEE42CA}" srcOrd="10" destOrd="0" presId="urn:microsoft.com/office/officeart/2018/2/layout/IconVerticalSolidList"/>
    <dgm:cxn modelId="{4C73CF0D-B5D8-4366-9A1D-C2EC95A07C38}" type="presParOf" srcId="{F9F32F85-3EED-42F8-B523-A3887DEE42CA}" destId="{02254031-6D10-480B-BD88-DCEB0A5DDDB1}" srcOrd="0" destOrd="0" presId="urn:microsoft.com/office/officeart/2018/2/layout/IconVerticalSolidList"/>
    <dgm:cxn modelId="{26EA877A-4C9F-476C-8FF6-BB75C0896602}" type="presParOf" srcId="{F9F32F85-3EED-42F8-B523-A3887DEE42CA}" destId="{CD162326-AC13-444A-8475-401F34014B9A}" srcOrd="1" destOrd="0" presId="urn:microsoft.com/office/officeart/2018/2/layout/IconVerticalSolidList"/>
    <dgm:cxn modelId="{CDA8BDFA-5D83-4543-AA23-ADBA943CB74A}" type="presParOf" srcId="{F9F32F85-3EED-42F8-B523-A3887DEE42CA}" destId="{551E5FC6-6782-4EA0-B884-1D679E1E9316}" srcOrd="2" destOrd="0" presId="urn:microsoft.com/office/officeart/2018/2/layout/IconVerticalSolidList"/>
    <dgm:cxn modelId="{08DA3517-E55A-49FC-8DD2-164B6BFF16B4}" type="presParOf" srcId="{F9F32F85-3EED-42F8-B523-A3887DEE42CA}" destId="{F43C3204-2892-4B60-BAC4-A42A642D26A0}" srcOrd="3" destOrd="0" presId="urn:microsoft.com/office/officeart/2018/2/layout/IconVerticalSolidList"/>
    <dgm:cxn modelId="{B67BAC42-BF8B-4F6B-B5AE-1109B60A4E5E}" type="presParOf" srcId="{3B6E4416-5B75-499E-A9D0-78984D18C647}" destId="{5CF3154A-4F82-467A-B37D-CEBD40E2D3F0}" srcOrd="11" destOrd="0" presId="urn:microsoft.com/office/officeart/2018/2/layout/IconVerticalSolidList"/>
    <dgm:cxn modelId="{FCCC8685-94F9-4C4B-AA50-EA1D30DF734D}" type="presParOf" srcId="{3B6E4416-5B75-499E-A9D0-78984D18C647}" destId="{196E9ABD-BE22-4A5D-88FC-A0E9E2BA29BD}" srcOrd="12" destOrd="0" presId="urn:microsoft.com/office/officeart/2018/2/layout/IconVerticalSolidList"/>
    <dgm:cxn modelId="{0EBBA5B9-68FD-434D-86B6-60E0EB1B7C8F}" type="presParOf" srcId="{196E9ABD-BE22-4A5D-88FC-A0E9E2BA29BD}" destId="{8AE0C3B8-8CB2-4B03-A9CF-B02D2DE06BE5}" srcOrd="0" destOrd="0" presId="urn:microsoft.com/office/officeart/2018/2/layout/IconVerticalSolidList"/>
    <dgm:cxn modelId="{734420C4-8BB2-4AFB-AE77-82CE36FA46FA}" type="presParOf" srcId="{196E9ABD-BE22-4A5D-88FC-A0E9E2BA29BD}" destId="{A0714034-9B47-48C4-A5BC-B3FF08686B36}" srcOrd="1" destOrd="0" presId="urn:microsoft.com/office/officeart/2018/2/layout/IconVerticalSolidList"/>
    <dgm:cxn modelId="{46D58088-33BF-449A-BCC2-7C027A358375}" type="presParOf" srcId="{196E9ABD-BE22-4A5D-88FC-A0E9E2BA29BD}" destId="{84D6B915-EF7D-450C-B210-2532C4DE6308}" srcOrd="2" destOrd="0" presId="urn:microsoft.com/office/officeart/2018/2/layout/IconVerticalSolidList"/>
    <dgm:cxn modelId="{7A8DA084-38E6-4B1E-9BE3-94FA5D6A38F6}" type="presParOf" srcId="{196E9ABD-BE22-4A5D-88FC-A0E9E2BA29BD}" destId="{E86D0168-DD4E-4348-9117-B9AE30EE56EA}" srcOrd="3" destOrd="0" presId="urn:microsoft.com/office/officeart/2018/2/layout/IconVerticalSolidList"/>
    <dgm:cxn modelId="{2DDB0C25-B91A-47FD-BF3C-84368921C70B}" type="presParOf" srcId="{3B6E4416-5B75-499E-A9D0-78984D18C647}" destId="{29DCAE77-3DBC-4C93-A5F4-E81BFE2288ED}" srcOrd="13" destOrd="0" presId="urn:microsoft.com/office/officeart/2018/2/layout/IconVerticalSolidList"/>
    <dgm:cxn modelId="{05A85369-934C-4548-8974-FBD5F314913D}" type="presParOf" srcId="{3B6E4416-5B75-499E-A9D0-78984D18C647}" destId="{3D9D367E-02CE-41E9-8BF8-902EB2695F46}" srcOrd="14" destOrd="0" presId="urn:microsoft.com/office/officeart/2018/2/layout/IconVerticalSolidList"/>
    <dgm:cxn modelId="{C7765597-98F7-4FF1-9EDE-091E3DF68441}" type="presParOf" srcId="{3D9D367E-02CE-41E9-8BF8-902EB2695F46}" destId="{D358DBF3-3DE0-4441-8CFA-357329187031}" srcOrd="0" destOrd="0" presId="urn:microsoft.com/office/officeart/2018/2/layout/IconVerticalSolidList"/>
    <dgm:cxn modelId="{AD083A63-588F-45D6-B02C-A8C285A45CAD}" type="presParOf" srcId="{3D9D367E-02CE-41E9-8BF8-902EB2695F46}" destId="{2C41254E-AE2C-4C42-9D58-75758B85862C}" srcOrd="1" destOrd="0" presId="urn:microsoft.com/office/officeart/2018/2/layout/IconVerticalSolidList"/>
    <dgm:cxn modelId="{6A8D23FA-C0D2-49B4-9FD5-0CDE0812B0A7}" type="presParOf" srcId="{3D9D367E-02CE-41E9-8BF8-902EB2695F46}" destId="{F4770DE9-BA73-4B30-97FE-1B833D9F4DC1}" srcOrd="2" destOrd="0" presId="urn:microsoft.com/office/officeart/2018/2/layout/IconVerticalSolidList"/>
    <dgm:cxn modelId="{6FF27902-665D-4C40-B634-C29F18C69E15}" type="presParOf" srcId="{3D9D367E-02CE-41E9-8BF8-902EB2695F46}" destId="{3CD6498E-D360-4D1E-9CC3-A5708669EA3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F5E900-720B-4CD7-B2E6-7FC810F34220}"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n-US"/>
        </a:p>
      </dgm:t>
    </dgm:pt>
    <dgm:pt modelId="{9F214074-5C11-47CA-8C14-018BD16251BC}">
      <dgm:prSet phldrT="[Text]" phldr="0"/>
      <dgm:spPr/>
      <dgm:t>
        <a:bodyPr/>
        <a:lstStyle/>
        <a:p>
          <a:pPr rtl="0"/>
          <a:r>
            <a:rPr lang="en-US" b="1" dirty="0"/>
            <a:t>Introduction to Quality Concepts</a:t>
          </a:r>
          <a:endParaRPr lang="en-US" dirty="0"/>
        </a:p>
      </dgm:t>
    </dgm:pt>
    <dgm:pt modelId="{92E45DB4-075C-4EDA-9BA6-8E378FE9678F}" type="parTrans" cxnId="{B52A16E4-65C8-4B99-8F9E-D3AAA759BDA6}">
      <dgm:prSet/>
      <dgm:spPr/>
      <dgm:t>
        <a:bodyPr/>
        <a:lstStyle/>
        <a:p>
          <a:endParaRPr lang="en-US"/>
        </a:p>
      </dgm:t>
    </dgm:pt>
    <dgm:pt modelId="{DEEB0DFF-0717-4562-A8FE-74E854416CAC}" type="sibTrans" cxnId="{B52A16E4-65C8-4B99-8F9E-D3AAA759BDA6}">
      <dgm:prSet/>
      <dgm:spPr/>
      <dgm:t>
        <a:bodyPr/>
        <a:lstStyle/>
        <a:p>
          <a:endParaRPr lang="en-US"/>
        </a:p>
      </dgm:t>
    </dgm:pt>
    <dgm:pt modelId="{1269E283-C8FF-4E0C-B9DA-ABEE4CCEE311}">
      <dgm:prSet phldrT="[Text]" phldr="0"/>
      <dgm:spPr/>
      <dgm:t>
        <a:bodyPr/>
        <a:lstStyle/>
        <a:p>
          <a:pPr rtl="0"/>
          <a:r>
            <a:rPr lang="en-US" b="1" dirty="0"/>
            <a:t>Understanding the Quality Circle Concept</a:t>
          </a:r>
          <a:endParaRPr lang="en-US" dirty="0"/>
        </a:p>
      </dgm:t>
    </dgm:pt>
    <dgm:pt modelId="{19E3063C-9F8E-4102-8AEA-F5698933AEDB}" type="parTrans" cxnId="{F43B4DB5-69E2-4241-8C0E-2A177874D355}">
      <dgm:prSet/>
      <dgm:spPr/>
      <dgm:t>
        <a:bodyPr/>
        <a:lstStyle/>
        <a:p>
          <a:endParaRPr lang="en-US"/>
        </a:p>
      </dgm:t>
    </dgm:pt>
    <dgm:pt modelId="{C4A59378-7528-4BB6-8349-490F4AAD3E6D}" type="sibTrans" cxnId="{F43B4DB5-69E2-4241-8C0E-2A177874D355}">
      <dgm:prSet/>
      <dgm:spPr/>
      <dgm:t>
        <a:bodyPr/>
        <a:lstStyle/>
        <a:p>
          <a:endParaRPr lang="en-US"/>
        </a:p>
      </dgm:t>
    </dgm:pt>
    <dgm:pt modelId="{A650E020-CE91-4A92-BE7D-103A51F18B85}">
      <dgm:prSet phldrT="[Text]" phldr="0"/>
      <dgm:spPr/>
      <dgm:t>
        <a:bodyPr/>
        <a:lstStyle/>
        <a:p>
          <a:pPr rtl="0"/>
          <a:r>
            <a:rPr lang="en-US" b="1" dirty="0"/>
            <a:t>Problem-Solving Techniques</a:t>
          </a:r>
          <a:endParaRPr lang="en-US" dirty="0"/>
        </a:p>
      </dgm:t>
    </dgm:pt>
    <dgm:pt modelId="{636DCDBF-5F12-496C-A66D-336DF3BEEB15}" type="parTrans" cxnId="{F1F08952-4F10-41ED-80C7-87C7F100F05A}">
      <dgm:prSet/>
      <dgm:spPr/>
      <dgm:t>
        <a:bodyPr/>
        <a:lstStyle/>
        <a:p>
          <a:endParaRPr lang="en-US"/>
        </a:p>
      </dgm:t>
    </dgm:pt>
    <dgm:pt modelId="{F7208122-C02F-4DA9-BCB2-081237A79AB8}" type="sibTrans" cxnId="{F1F08952-4F10-41ED-80C7-87C7F100F05A}">
      <dgm:prSet/>
      <dgm:spPr/>
      <dgm:t>
        <a:bodyPr/>
        <a:lstStyle/>
        <a:p>
          <a:endParaRPr lang="en-US"/>
        </a:p>
      </dgm:t>
    </dgm:pt>
    <dgm:pt modelId="{4713952C-2961-4EEC-9273-E0049D17BA66}">
      <dgm:prSet phldrT="[Text]" phldr="0"/>
      <dgm:spPr/>
      <dgm:t>
        <a:bodyPr/>
        <a:lstStyle/>
        <a:p>
          <a:pPr rtl="0"/>
          <a:r>
            <a:rPr lang="en-US" b="1" dirty="0"/>
            <a:t>Communication and Teamwork Skills</a:t>
          </a:r>
          <a:endParaRPr lang="en-US" dirty="0"/>
        </a:p>
      </dgm:t>
    </dgm:pt>
    <dgm:pt modelId="{011A6DBD-2A8D-428C-A6AF-48173FBAE33F}" type="parTrans" cxnId="{8AB92994-767E-498B-A3D1-CC7FD5FE8C00}">
      <dgm:prSet/>
      <dgm:spPr/>
      <dgm:t>
        <a:bodyPr/>
        <a:lstStyle/>
        <a:p>
          <a:endParaRPr lang="en-US"/>
        </a:p>
      </dgm:t>
    </dgm:pt>
    <dgm:pt modelId="{00235B58-8635-4C32-98BA-4DB60FE39C50}" type="sibTrans" cxnId="{8AB92994-767E-498B-A3D1-CC7FD5FE8C00}">
      <dgm:prSet/>
      <dgm:spPr/>
      <dgm:t>
        <a:bodyPr/>
        <a:lstStyle/>
        <a:p>
          <a:endParaRPr lang="en-US"/>
        </a:p>
      </dgm:t>
    </dgm:pt>
    <dgm:pt modelId="{C9CEF763-18CA-462D-81C6-859FA9DEEFFD}">
      <dgm:prSet phldr="0"/>
      <dgm:spPr/>
      <dgm:t>
        <a:bodyPr/>
        <a:lstStyle/>
        <a:p>
          <a:pPr rtl="0"/>
          <a:r>
            <a:rPr lang="en-US" b="1" dirty="0"/>
            <a:t>Data Analysis and Interpretation</a:t>
          </a:r>
          <a:endParaRPr lang="en-US" b="1" dirty="0">
            <a:latin typeface="Century Gothic" panose="02020404030301010803"/>
          </a:endParaRPr>
        </a:p>
      </dgm:t>
    </dgm:pt>
    <dgm:pt modelId="{4CFF44EF-B06D-4F74-93F3-6CA11767A058}" type="parTrans" cxnId="{7B8C4707-B634-4D3D-BFDC-3747C5CC0659}">
      <dgm:prSet/>
      <dgm:spPr/>
    </dgm:pt>
    <dgm:pt modelId="{F35C9F71-8F7D-47A3-AED5-72CEA7535572}" type="sibTrans" cxnId="{7B8C4707-B634-4D3D-BFDC-3747C5CC0659}">
      <dgm:prSet/>
      <dgm:spPr/>
      <dgm:t>
        <a:bodyPr/>
        <a:lstStyle/>
        <a:p>
          <a:endParaRPr lang="en-US"/>
        </a:p>
        <a:p>
          <a:endParaRPr lang="en-US"/>
        </a:p>
      </dgm:t>
    </dgm:pt>
    <dgm:pt modelId="{93D5C866-6DD7-4388-99F0-ACF0FF0C435E}">
      <dgm:prSet phldr="0"/>
      <dgm:spPr/>
      <dgm:t>
        <a:bodyPr/>
        <a:lstStyle/>
        <a:p>
          <a:pPr rtl="0"/>
          <a:r>
            <a:rPr lang="en-US" b="1" dirty="0"/>
            <a:t>Quality Tools and Techniques</a:t>
          </a:r>
        </a:p>
      </dgm:t>
    </dgm:pt>
    <dgm:pt modelId="{09034577-ED1D-4FCE-9434-3835F219081F}" type="parTrans" cxnId="{D753B3C5-77D1-4436-9F0B-093F6B39FBFB}">
      <dgm:prSet/>
      <dgm:spPr/>
    </dgm:pt>
    <dgm:pt modelId="{253B9205-2F80-42F0-9C58-1913A2918045}" type="sibTrans" cxnId="{D753B3C5-77D1-4436-9F0B-093F6B39FBFB}">
      <dgm:prSet/>
      <dgm:spPr/>
      <dgm:t>
        <a:bodyPr/>
        <a:lstStyle/>
        <a:p>
          <a:endParaRPr lang="en-US"/>
        </a:p>
        <a:p>
          <a:endParaRPr lang="en-US"/>
        </a:p>
      </dgm:t>
    </dgm:pt>
    <dgm:pt modelId="{C5D4573D-D180-4B03-863C-F0C3B6EB504A}">
      <dgm:prSet phldr="0"/>
      <dgm:spPr/>
      <dgm:t>
        <a:bodyPr/>
        <a:lstStyle/>
        <a:p>
          <a:pPr rtl="0"/>
          <a:r>
            <a:rPr lang="en-US" b="1" dirty="0"/>
            <a:t>Project Management Skills</a:t>
          </a:r>
          <a:endParaRPr lang="en-US" b="1" dirty="0">
            <a:latin typeface="Century Gothic" panose="02020404030301010803"/>
          </a:endParaRPr>
        </a:p>
      </dgm:t>
    </dgm:pt>
    <dgm:pt modelId="{72AED820-6681-4A79-80AB-AB8FA749C028}" type="parTrans" cxnId="{C6DA5849-5CB7-49E1-8978-7FE6C070D617}">
      <dgm:prSet/>
      <dgm:spPr/>
    </dgm:pt>
    <dgm:pt modelId="{B135EBB6-B7B8-4062-8C0D-14282DC6B74F}" type="sibTrans" cxnId="{C6DA5849-5CB7-49E1-8978-7FE6C070D617}">
      <dgm:prSet/>
      <dgm:spPr/>
      <dgm:t>
        <a:bodyPr/>
        <a:lstStyle/>
        <a:p>
          <a:endParaRPr lang="en-US"/>
        </a:p>
        <a:p>
          <a:endParaRPr lang="en-US"/>
        </a:p>
      </dgm:t>
    </dgm:pt>
    <dgm:pt modelId="{18D85601-B14E-4738-9297-50C558003FBA}">
      <dgm:prSet phldr="0"/>
      <dgm:spPr/>
      <dgm:t>
        <a:bodyPr/>
        <a:lstStyle/>
        <a:p>
          <a:pPr rtl="0"/>
          <a:r>
            <a:rPr lang="en-US" b="1" dirty="0"/>
            <a:t>Leadership Development</a:t>
          </a:r>
          <a:endParaRPr lang="en-US" b="1" dirty="0">
            <a:latin typeface="Century Gothic" panose="02020404030301010803"/>
          </a:endParaRPr>
        </a:p>
      </dgm:t>
    </dgm:pt>
    <dgm:pt modelId="{620FD164-E3C4-4690-91F7-C47E29CA9DB4}" type="parTrans" cxnId="{B9CD7F92-49A0-4B49-8C2C-06AF00AFFBEA}">
      <dgm:prSet/>
      <dgm:spPr/>
    </dgm:pt>
    <dgm:pt modelId="{3BF26C09-7887-4685-80DC-6A0C56808A3E}" type="sibTrans" cxnId="{B9CD7F92-49A0-4B49-8C2C-06AF00AFFBEA}">
      <dgm:prSet/>
      <dgm:spPr/>
      <dgm:t>
        <a:bodyPr/>
        <a:lstStyle/>
        <a:p>
          <a:endParaRPr lang="en-US"/>
        </a:p>
        <a:p>
          <a:endParaRPr lang="en-US"/>
        </a:p>
      </dgm:t>
    </dgm:pt>
    <dgm:pt modelId="{62711950-73F9-45E8-87D6-AB4B3F7B9B3E}">
      <dgm:prSet phldr="0"/>
      <dgm:spPr/>
      <dgm:t>
        <a:bodyPr/>
        <a:lstStyle/>
        <a:p>
          <a:pPr rtl="0"/>
          <a:r>
            <a:rPr lang="en-US" b="1" dirty="0"/>
            <a:t>Continuous Improvement Culture</a:t>
          </a:r>
          <a:endParaRPr lang="en-US" b="1" dirty="0">
            <a:latin typeface="Century Gothic" panose="02020404030301010803"/>
          </a:endParaRPr>
        </a:p>
      </dgm:t>
    </dgm:pt>
    <dgm:pt modelId="{7DD07F68-7BFE-442A-B860-01406AA0E7BE}" type="parTrans" cxnId="{20B5F4D6-D7D7-408C-A94E-98DB825353AB}">
      <dgm:prSet/>
      <dgm:spPr/>
    </dgm:pt>
    <dgm:pt modelId="{C3327ADE-FC47-4561-BF39-10F28265EF0C}" type="sibTrans" cxnId="{20B5F4D6-D7D7-408C-A94E-98DB825353AB}">
      <dgm:prSet/>
      <dgm:spPr/>
      <dgm:t>
        <a:bodyPr/>
        <a:lstStyle/>
        <a:p>
          <a:endParaRPr lang="en-US"/>
        </a:p>
        <a:p>
          <a:endParaRPr lang="en-US"/>
        </a:p>
      </dgm:t>
    </dgm:pt>
    <dgm:pt modelId="{61DFA987-1DF8-4E30-9B2D-F7DC751DF4C9}">
      <dgm:prSet phldr="0"/>
      <dgm:spPr/>
      <dgm:t>
        <a:bodyPr/>
        <a:lstStyle/>
        <a:p>
          <a:pPr rtl="0"/>
          <a:r>
            <a:rPr lang="en-US" b="1" dirty="0"/>
            <a:t>Evaluation and Feedback</a:t>
          </a:r>
          <a:endParaRPr lang="en-US" b="1" dirty="0">
            <a:latin typeface="Century Gothic" panose="02020404030301010803"/>
          </a:endParaRPr>
        </a:p>
      </dgm:t>
    </dgm:pt>
    <dgm:pt modelId="{8422B63D-6030-4B27-B036-B2285E18E8AA}" type="parTrans" cxnId="{86C89EF1-56F1-487E-8775-3959AEF5F41E}">
      <dgm:prSet/>
      <dgm:spPr/>
    </dgm:pt>
    <dgm:pt modelId="{EC969D48-AD6B-4647-AD1C-3175EFA7C5FF}" type="sibTrans" cxnId="{86C89EF1-56F1-487E-8775-3959AEF5F41E}">
      <dgm:prSet/>
      <dgm:spPr/>
      <dgm:t>
        <a:bodyPr/>
        <a:lstStyle/>
        <a:p>
          <a:endParaRPr lang="en-US"/>
        </a:p>
      </dgm:t>
    </dgm:pt>
    <dgm:pt modelId="{060F82A1-DF16-4551-9A14-E8E63F82A33A}" type="pres">
      <dgm:prSet presAssocID="{C9F5E900-720B-4CD7-B2E6-7FC810F34220}" presName="diagram" presStyleCnt="0">
        <dgm:presLayoutVars>
          <dgm:dir/>
          <dgm:resizeHandles val="exact"/>
        </dgm:presLayoutVars>
      </dgm:prSet>
      <dgm:spPr/>
    </dgm:pt>
    <dgm:pt modelId="{8466D504-349C-4B9A-A803-D6565E1762A4}" type="pres">
      <dgm:prSet presAssocID="{9F214074-5C11-47CA-8C14-018BD16251BC}" presName="node" presStyleLbl="node1" presStyleIdx="0" presStyleCnt="10">
        <dgm:presLayoutVars>
          <dgm:bulletEnabled val="1"/>
        </dgm:presLayoutVars>
      </dgm:prSet>
      <dgm:spPr/>
    </dgm:pt>
    <dgm:pt modelId="{DE01DDA6-673D-48D1-AC5A-1EFBE52A70CD}" type="pres">
      <dgm:prSet presAssocID="{DEEB0DFF-0717-4562-A8FE-74E854416CAC}" presName="sibTrans" presStyleLbl="sibTrans2D1" presStyleIdx="0" presStyleCnt="9"/>
      <dgm:spPr/>
    </dgm:pt>
    <dgm:pt modelId="{7D402DD5-4C6D-4691-B4A8-2DC0F7250117}" type="pres">
      <dgm:prSet presAssocID="{DEEB0DFF-0717-4562-A8FE-74E854416CAC}" presName="connectorText" presStyleLbl="sibTrans2D1" presStyleIdx="0" presStyleCnt="9"/>
      <dgm:spPr/>
    </dgm:pt>
    <dgm:pt modelId="{2B615B24-F92D-480B-A84F-028E34F93EE6}" type="pres">
      <dgm:prSet presAssocID="{1269E283-C8FF-4E0C-B9DA-ABEE4CCEE311}" presName="node" presStyleLbl="node1" presStyleIdx="1" presStyleCnt="10">
        <dgm:presLayoutVars>
          <dgm:bulletEnabled val="1"/>
        </dgm:presLayoutVars>
      </dgm:prSet>
      <dgm:spPr/>
    </dgm:pt>
    <dgm:pt modelId="{D5F5743C-F5EB-4D08-88E5-BE4D3C78226E}" type="pres">
      <dgm:prSet presAssocID="{C4A59378-7528-4BB6-8349-490F4AAD3E6D}" presName="sibTrans" presStyleLbl="sibTrans2D1" presStyleIdx="1" presStyleCnt="9"/>
      <dgm:spPr/>
    </dgm:pt>
    <dgm:pt modelId="{5A9EAA20-B371-4C4A-A128-BA1021A95381}" type="pres">
      <dgm:prSet presAssocID="{C4A59378-7528-4BB6-8349-490F4AAD3E6D}" presName="connectorText" presStyleLbl="sibTrans2D1" presStyleIdx="1" presStyleCnt="9"/>
      <dgm:spPr/>
    </dgm:pt>
    <dgm:pt modelId="{06AC885D-DA47-4D0E-8F65-B10A4B6FC7B9}" type="pres">
      <dgm:prSet presAssocID="{A650E020-CE91-4A92-BE7D-103A51F18B85}" presName="node" presStyleLbl="node1" presStyleIdx="2" presStyleCnt="10">
        <dgm:presLayoutVars>
          <dgm:bulletEnabled val="1"/>
        </dgm:presLayoutVars>
      </dgm:prSet>
      <dgm:spPr/>
    </dgm:pt>
    <dgm:pt modelId="{45A1AB06-C634-40AC-8613-BC9BD8B85CAB}" type="pres">
      <dgm:prSet presAssocID="{F7208122-C02F-4DA9-BCB2-081237A79AB8}" presName="sibTrans" presStyleLbl="sibTrans2D1" presStyleIdx="2" presStyleCnt="9"/>
      <dgm:spPr/>
    </dgm:pt>
    <dgm:pt modelId="{0EC9A495-6B56-4EF4-AB91-E7DB5CFC33BD}" type="pres">
      <dgm:prSet presAssocID="{F7208122-C02F-4DA9-BCB2-081237A79AB8}" presName="connectorText" presStyleLbl="sibTrans2D1" presStyleIdx="2" presStyleCnt="9"/>
      <dgm:spPr/>
    </dgm:pt>
    <dgm:pt modelId="{5693DA0E-2A0B-4BC5-84F8-00AFAF478F61}" type="pres">
      <dgm:prSet presAssocID="{4713952C-2961-4EEC-9273-E0049D17BA66}" presName="node" presStyleLbl="node1" presStyleIdx="3" presStyleCnt="10">
        <dgm:presLayoutVars>
          <dgm:bulletEnabled val="1"/>
        </dgm:presLayoutVars>
      </dgm:prSet>
      <dgm:spPr/>
    </dgm:pt>
    <dgm:pt modelId="{CF83D3D7-0912-4DE8-B250-9F530323905B}" type="pres">
      <dgm:prSet presAssocID="{00235B58-8635-4C32-98BA-4DB60FE39C50}" presName="sibTrans" presStyleLbl="sibTrans2D1" presStyleIdx="3" presStyleCnt="9"/>
      <dgm:spPr/>
    </dgm:pt>
    <dgm:pt modelId="{508A83EF-55A3-4C3E-9A25-DDC680747AD5}" type="pres">
      <dgm:prSet presAssocID="{00235B58-8635-4C32-98BA-4DB60FE39C50}" presName="connectorText" presStyleLbl="sibTrans2D1" presStyleIdx="3" presStyleCnt="9"/>
      <dgm:spPr/>
    </dgm:pt>
    <dgm:pt modelId="{8EFE928D-764A-4C36-B06E-F2A65E2CA33F}" type="pres">
      <dgm:prSet presAssocID="{C9CEF763-18CA-462D-81C6-859FA9DEEFFD}" presName="node" presStyleLbl="node1" presStyleIdx="4" presStyleCnt="10">
        <dgm:presLayoutVars>
          <dgm:bulletEnabled val="1"/>
        </dgm:presLayoutVars>
      </dgm:prSet>
      <dgm:spPr/>
    </dgm:pt>
    <dgm:pt modelId="{9A2A50E9-908C-47B2-AFC9-53D900B7AEE7}" type="pres">
      <dgm:prSet presAssocID="{F35C9F71-8F7D-47A3-AED5-72CEA7535572}" presName="sibTrans" presStyleLbl="sibTrans2D1" presStyleIdx="4" presStyleCnt="9"/>
      <dgm:spPr/>
    </dgm:pt>
    <dgm:pt modelId="{DED9E2BD-0208-48CC-AE08-8E900F376785}" type="pres">
      <dgm:prSet presAssocID="{F35C9F71-8F7D-47A3-AED5-72CEA7535572}" presName="connectorText" presStyleLbl="sibTrans2D1" presStyleIdx="4" presStyleCnt="9"/>
      <dgm:spPr/>
    </dgm:pt>
    <dgm:pt modelId="{A8BE5B0E-6C58-48F1-8504-9B7D58722914}" type="pres">
      <dgm:prSet presAssocID="{93D5C866-6DD7-4388-99F0-ACF0FF0C435E}" presName="node" presStyleLbl="node1" presStyleIdx="5" presStyleCnt="10">
        <dgm:presLayoutVars>
          <dgm:bulletEnabled val="1"/>
        </dgm:presLayoutVars>
      </dgm:prSet>
      <dgm:spPr/>
    </dgm:pt>
    <dgm:pt modelId="{23979020-422C-4C98-BC5B-5994C9355DCA}" type="pres">
      <dgm:prSet presAssocID="{253B9205-2F80-42F0-9C58-1913A2918045}" presName="sibTrans" presStyleLbl="sibTrans2D1" presStyleIdx="5" presStyleCnt="9"/>
      <dgm:spPr/>
    </dgm:pt>
    <dgm:pt modelId="{FF0B9568-F8D1-485B-83E4-3E054E975C5E}" type="pres">
      <dgm:prSet presAssocID="{253B9205-2F80-42F0-9C58-1913A2918045}" presName="connectorText" presStyleLbl="sibTrans2D1" presStyleIdx="5" presStyleCnt="9"/>
      <dgm:spPr/>
    </dgm:pt>
    <dgm:pt modelId="{C25AB3E6-31E5-4B5D-8C17-A0F7BA73E173}" type="pres">
      <dgm:prSet presAssocID="{C5D4573D-D180-4B03-863C-F0C3B6EB504A}" presName="node" presStyleLbl="node1" presStyleIdx="6" presStyleCnt="10">
        <dgm:presLayoutVars>
          <dgm:bulletEnabled val="1"/>
        </dgm:presLayoutVars>
      </dgm:prSet>
      <dgm:spPr/>
    </dgm:pt>
    <dgm:pt modelId="{6809659E-5386-4342-B81A-E1FD6273FBBF}" type="pres">
      <dgm:prSet presAssocID="{B135EBB6-B7B8-4062-8C0D-14282DC6B74F}" presName="sibTrans" presStyleLbl="sibTrans2D1" presStyleIdx="6" presStyleCnt="9"/>
      <dgm:spPr/>
    </dgm:pt>
    <dgm:pt modelId="{F122B874-7368-4FF0-B199-ACC501D7B816}" type="pres">
      <dgm:prSet presAssocID="{B135EBB6-B7B8-4062-8C0D-14282DC6B74F}" presName="connectorText" presStyleLbl="sibTrans2D1" presStyleIdx="6" presStyleCnt="9"/>
      <dgm:spPr/>
    </dgm:pt>
    <dgm:pt modelId="{2F36BE2E-87F2-46D0-90C2-5A60ABF4AD33}" type="pres">
      <dgm:prSet presAssocID="{18D85601-B14E-4738-9297-50C558003FBA}" presName="node" presStyleLbl="node1" presStyleIdx="7" presStyleCnt="10">
        <dgm:presLayoutVars>
          <dgm:bulletEnabled val="1"/>
        </dgm:presLayoutVars>
      </dgm:prSet>
      <dgm:spPr/>
    </dgm:pt>
    <dgm:pt modelId="{44E2F88F-71A2-4B26-9355-F6E1D3A33771}" type="pres">
      <dgm:prSet presAssocID="{3BF26C09-7887-4685-80DC-6A0C56808A3E}" presName="sibTrans" presStyleLbl="sibTrans2D1" presStyleIdx="7" presStyleCnt="9"/>
      <dgm:spPr/>
    </dgm:pt>
    <dgm:pt modelId="{16CEF98E-4FEF-47A4-8C25-D8357C09C54A}" type="pres">
      <dgm:prSet presAssocID="{3BF26C09-7887-4685-80DC-6A0C56808A3E}" presName="connectorText" presStyleLbl="sibTrans2D1" presStyleIdx="7" presStyleCnt="9"/>
      <dgm:spPr/>
    </dgm:pt>
    <dgm:pt modelId="{ECA5DB53-00AE-4ABE-AAE2-51C1653D2F80}" type="pres">
      <dgm:prSet presAssocID="{62711950-73F9-45E8-87D6-AB4B3F7B9B3E}" presName="node" presStyleLbl="node1" presStyleIdx="8" presStyleCnt="10">
        <dgm:presLayoutVars>
          <dgm:bulletEnabled val="1"/>
        </dgm:presLayoutVars>
      </dgm:prSet>
      <dgm:spPr/>
    </dgm:pt>
    <dgm:pt modelId="{81A55431-6BEE-4215-AD8B-9A2B4AA30C87}" type="pres">
      <dgm:prSet presAssocID="{C3327ADE-FC47-4561-BF39-10F28265EF0C}" presName="sibTrans" presStyleLbl="sibTrans2D1" presStyleIdx="8" presStyleCnt="9"/>
      <dgm:spPr/>
    </dgm:pt>
    <dgm:pt modelId="{9CD4048F-04BA-4851-8B1E-87CE0ED24FDB}" type="pres">
      <dgm:prSet presAssocID="{C3327ADE-FC47-4561-BF39-10F28265EF0C}" presName="connectorText" presStyleLbl="sibTrans2D1" presStyleIdx="8" presStyleCnt="9"/>
      <dgm:spPr/>
    </dgm:pt>
    <dgm:pt modelId="{5E662DD5-292D-4CD0-952B-7FE643FD463F}" type="pres">
      <dgm:prSet presAssocID="{61DFA987-1DF8-4E30-9B2D-F7DC751DF4C9}" presName="node" presStyleLbl="node1" presStyleIdx="9" presStyleCnt="10">
        <dgm:presLayoutVars>
          <dgm:bulletEnabled val="1"/>
        </dgm:presLayoutVars>
      </dgm:prSet>
      <dgm:spPr/>
    </dgm:pt>
  </dgm:ptLst>
  <dgm:cxnLst>
    <dgm:cxn modelId="{91BB9303-A5F6-4514-A9F4-072338F9BA34}" type="presOf" srcId="{C3327ADE-FC47-4561-BF39-10F28265EF0C}" destId="{81A55431-6BEE-4215-AD8B-9A2B4AA30C87}" srcOrd="0" destOrd="0" presId="urn:microsoft.com/office/officeart/2005/8/layout/process5"/>
    <dgm:cxn modelId="{D5198204-7E0F-49EB-9186-08AA38863C1E}" type="presOf" srcId="{F7208122-C02F-4DA9-BCB2-081237A79AB8}" destId="{45A1AB06-C634-40AC-8613-BC9BD8B85CAB}" srcOrd="0" destOrd="0" presId="urn:microsoft.com/office/officeart/2005/8/layout/process5"/>
    <dgm:cxn modelId="{7B8C4707-B634-4D3D-BFDC-3747C5CC0659}" srcId="{C9F5E900-720B-4CD7-B2E6-7FC810F34220}" destId="{C9CEF763-18CA-462D-81C6-859FA9DEEFFD}" srcOrd="4" destOrd="0" parTransId="{4CFF44EF-B06D-4F74-93F3-6CA11767A058}" sibTransId="{F35C9F71-8F7D-47A3-AED5-72CEA7535572}"/>
    <dgm:cxn modelId="{07F2B407-03E3-4A8F-9D5A-8DEEDD09DD05}" type="presOf" srcId="{3BF26C09-7887-4685-80DC-6A0C56808A3E}" destId="{16CEF98E-4FEF-47A4-8C25-D8357C09C54A}" srcOrd="1" destOrd="0" presId="urn:microsoft.com/office/officeart/2005/8/layout/process5"/>
    <dgm:cxn modelId="{1B086414-22DE-414A-A5C2-38DFB60C1115}" type="presOf" srcId="{B135EBB6-B7B8-4062-8C0D-14282DC6B74F}" destId="{6809659E-5386-4342-B81A-E1FD6273FBBF}" srcOrd="0" destOrd="0" presId="urn:microsoft.com/office/officeart/2005/8/layout/process5"/>
    <dgm:cxn modelId="{B21C671A-9E49-45E5-A386-1D7E83AC3740}" type="presOf" srcId="{C9F5E900-720B-4CD7-B2E6-7FC810F34220}" destId="{060F82A1-DF16-4551-9A14-E8E63F82A33A}" srcOrd="0" destOrd="0" presId="urn:microsoft.com/office/officeart/2005/8/layout/process5"/>
    <dgm:cxn modelId="{355AD41D-232F-43FA-B56C-5A162BD093E6}" type="presOf" srcId="{F35C9F71-8F7D-47A3-AED5-72CEA7535572}" destId="{9A2A50E9-908C-47B2-AFC9-53D900B7AEE7}" srcOrd="0" destOrd="0" presId="urn:microsoft.com/office/officeart/2005/8/layout/process5"/>
    <dgm:cxn modelId="{252FD822-F3E4-47B2-88D8-F83A6E17E593}" type="presOf" srcId="{00235B58-8635-4C32-98BA-4DB60FE39C50}" destId="{CF83D3D7-0912-4DE8-B250-9F530323905B}" srcOrd="0" destOrd="0" presId="urn:microsoft.com/office/officeart/2005/8/layout/process5"/>
    <dgm:cxn modelId="{D69F1527-199A-4A24-A8B3-3B180A467000}" type="presOf" srcId="{18D85601-B14E-4738-9297-50C558003FBA}" destId="{2F36BE2E-87F2-46D0-90C2-5A60ABF4AD33}" srcOrd="0" destOrd="0" presId="urn:microsoft.com/office/officeart/2005/8/layout/process5"/>
    <dgm:cxn modelId="{69C7012B-80BE-4231-9126-827BD5D77D23}" type="presOf" srcId="{C4A59378-7528-4BB6-8349-490F4AAD3E6D}" destId="{D5F5743C-F5EB-4D08-88E5-BE4D3C78226E}" srcOrd="0" destOrd="0" presId="urn:microsoft.com/office/officeart/2005/8/layout/process5"/>
    <dgm:cxn modelId="{A0ECC92D-09A4-478A-81C6-819947C3B68F}" type="presOf" srcId="{3BF26C09-7887-4685-80DC-6A0C56808A3E}" destId="{44E2F88F-71A2-4B26-9355-F6E1D3A33771}" srcOrd="0" destOrd="0" presId="urn:microsoft.com/office/officeart/2005/8/layout/process5"/>
    <dgm:cxn modelId="{2B3C2F33-9BDC-46E1-978D-8640A2412B92}" type="presOf" srcId="{93D5C866-6DD7-4388-99F0-ACF0FF0C435E}" destId="{A8BE5B0E-6C58-48F1-8504-9B7D58722914}" srcOrd="0" destOrd="0" presId="urn:microsoft.com/office/officeart/2005/8/layout/process5"/>
    <dgm:cxn modelId="{D829AD3D-98A8-4AF4-AF0E-1C74C2D7D0A3}" type="presOf" srcId="{C3327ADE-FC47-4561-BF39-10F28265EF0C}" destId="{9CD4048F-04BA-4851-8B1E-87CE0ED24FDB}" srcOrd="1" destOrd="0" presId="urn:microsoft.com/office/officeart/2005/8/layout/process5"/>
    <dgm:cxn modelId="{D2692E63-597F-441C-8D2D-50195B4FC151}" type="presOf" srcId="{253B9205-2F80-42F0-9C58-1913A2918045}" destId="{FF0B9568-F8D1-485B-83E4-3E054E975C5E}" srcOrd="1" destOrd="0" presId="urn:microsoft.com/office/officeart/2005/8/layout/process5"/>
    <dgm:cxn modelId="{848B4868-C423-4E98-91AE-CBCEFFD29EAB}" type="presOf" srcId="{253B9205-2F80-42F0-9C58-1913A2918045}" destId="{23979020-422C-4C98-BC5B-5994C9355DCA}" srcOrd="0" destOrd="0" presId="urn:microsoft.com/office/officeart/2005/8/layout/process5"/>
    <dgm:cxn modelId="{C6DA5849-5CB7-49E1-8978-7FE6C070D617}" srcId="{C9F5E900-720B-4CD7-B2E6-7FC810F34220}" destId="{C5D4573D-D180-4B03-863C-F0C3B6EB504A}" srcOrd="6" destOrd="0" parTransId="{72AED820-6681-4A79-80AB-AB8FA749C028}" sibTransId="{B135EBB6-B7B8-4062-8C0D-14282DC6B74F}"/>
    <dgm:cxn modelId="{4B7A956E-67E3-4C28-A738-BAD029081E9B}" type="presOf" srcId="{00235B58-8635-4C32-98BA-4DB60FE39C50}" destId="{508A83EF-55A3-4C3E-9A25-DDC680747AD5}" srcOrd="1" destOrd="0" presId="urn:microsoft.com/office/officeart/2005/8/layout/process5"/>
    <dgm:cxn modelId="{F1F08952-4F10-41ED-80C7-87C7F100F05A}" srcId="{C9F5E900-720B-4CD7-B2E6-7FC810F34220}" destId="{A650E020-CE91-4A92-BE7D-103A51F18B85}" srcOrd="2" destOrd="0" parTransId="{636DCDBF-5F12-496C-A66D-336DF3BEEB15}" sibTransId="{F7208122-C02F-4DA9-BCB2-081237A79AB8}"/>
    <dgm:cxn modelId="{CE383776-7FDB-4333-A2F9-99CAD7453763}" type="presOf" srcId="{C9CEF763-18CA-462D-81C6-859FA9DEEFFD}" destId="{8EFE928D-764A-4C36-B06E-F2A65E2CA33F}" srcOrd="0" destOrd="0" presId="urn:microsoft.com/office/officeart/2005/8/layout/process5"/>
    <dgm:cxn modelId="{EE01927F-FE7D-46EA-BC06-AADC9FE2DC71}" type="presOf" srcId="{1269E283-C8FF-4E0C-B9DA-ABEE4CCEE311}" destId="{2B615B24-F92D-480B-A84F-028E34F93EE6}" srcOrd="0" destOrd="0" presId="urn:microsoft.com/office/officeart/2005/8/layout/process5"/>
    <dgm:cxn modelId="{81146E8B-5C12-4335-B3E6-5E9E21EBB76F}" type="presOf" srcId="{B135EBB6-B7B8-4062-8C0D-14282DC6B74F}" destId="{F122B874-7368-4FF0-B199-ACC501D7B816}" srcOrd="1" destOrd="0" presId="urn:microsoft.com/office/officeart/2005/8/layout/process5"/>
    <dgm:cxn modelId="{B9CD7F92-49A0-4B49-8C2C-06AF00AFFBEA}" srcId="{C9F5E900-720B-4CD7-B2E6-7FC810F34220}" destId="{18D85601-B14E-4738-9297-50C558003FBA}" srcOrd="7" destOrd="0" parTransId="{620FD164-E3C4-4690-91F7-C47E29CA9DB4}" sibTransId="{3BF26C09-7887-4685-80DC-6A0C56808A3E}"/>
    <dgm:cxn modelId="{8AB92994-767E-498B-A3D1-CC7FD5FE8C00}" srcId="{C9F5E900-720B-4CD7-B2E6-7FC810F34220}" destId="{4713952C-2961-4EEC-9273-E0049D17BA66}" srcOrd="3" destOrd="0" parTransId="{011A6DBD-2A8D-428C-A6AF-48173FBAE33F}" sibTransId="{00235B58-8635-4C32-98BA-4DB60FE39C50}"/>
    <dgm:cxn modelId="{A327F299-2466-421E-A08C-F4DB0A62D984}" type="presOf" srcId="{C5D4573D-D180-4B03-863C-F0C3B6EB504A}" destId="{C25AB3E6-31E5-4B5D-8C17-A0F7BA73E173}" srcOrd="0" destOrd="0" presId="urn:microsoft.com/office/officeart/2005/8/layout/process5"/>
    <dgm:cxn modelId="{6931CCB2-545F-4A1A-8B75-F2F3163E264B}" type="presOf" srcId="{4713952C-2961-4EEC-9273-E0049D17BA66}" destId="{5693DA0E-2A0B-4BC5-84F8-00AFAF478F61}" srcOrd="0" destOrd="0" presId="urn:microsoft.com/office/officeart/2005/8/layout/process5"/>
    <dgm:cxn modelId="{8D4F2EB3-F4CC-42EB-996D-6D8687504A90}" type="presOf" srcId="{C4A59378-7528-4BB6-8349-490F4AAD3E6D}" destId="{5A9EAA20-B371-4C4A-A128-BA1021A95381}" srcOrd="1" destOrd="0" presId="urn:microsoft.com/office/officeart/2005/8/layout/process5"/>
    <dgm:cxn modelId="{F43B4DB5-69E2-4241-8C0E-2A177874D355}" srcId="{C9F5E900-720B-4CD7-B2E6-7FC810F34220}" destId="{1269E283-C8FF-4E0C-B9DA-ABEE4CCEE311}" srcOrd="1" destOrd="0" parTransId="{19E3063C-9F8E-4102-8AEA-F5698933AEDB}" sibTransId="{C4A59378-7528-4BB6-8349-490F4AAD3E6D}"/>
    <dgm:cxn modelId="{D1A191BD-7631-4F1F-900A-258060F344CC}" type="presOf" srcId="{F7208122-C02F-4DA9-BCB2-081237A79AB8}" destId="{0EC9A495-6B56-4EF4-AB91-E7DB5CFC33BD}" srcOrd="1" destOrd="0" presId="urn:microsoft.com/office/officeart/2005/8/layout/process5"/>
    <dgm:cxn modelId="{D753B3C5-77D1-4436-9F0B-093F6B39FBFB}" srcId="{C9F5E900-720B-4CD7-B2E6-7FC810F34220}" destId="{93D5C866-6DD7-4388-99F0-ACF0FF0C435E}" srcOrd="5" destOrd="0" parTransId="{09034577-ED1D-4FCE-9434-3835F219081F}" sibTransId="{253B9205-2F80-42F0-9C58-1913A2918045}"/>
    <dgm:cxn modelId="{E9142BCA-1C85-4F3E-9199-0D51285BDB11}" type="presOf" srcId="{61DFA987-1DF8-4E30-9B2D-F7DC751DF4C9}" destId="{5E662DD5-292D-4CD0-952B-7FE643FD463F}" srcOrd="0" destOrd="0" presId="urn:microsoft.com/office/officeart/2005/8/layout/process5"/>
    <dgm:cxn modelId="{CB5630CF-9C29-4695-8D31-5712499F0231}" type="presOf" srcId="{62711950-73F9-45E8-87D6-AB4B3F7B9B3E}" destId="{ECA5DB53-00AE-4ABE-AAE2-51C1653D2F80}" srcOrd="0" destOrd="0" presId="urn:microsoft.com/office/officeart/2005/8/layout/process5"/>
    <dgm:cxn modelId="{20B5F4D6-D7D7-408C-A94E-98DB825353AB}" srcId="{C9F5E900-720B-4CD7-B2E6-7FC810F34220}" destId="{62711950-73F9-45E8-87D6-AB4B3F7B9B3E}" srcOrd="8" destOrd="0" parTransId="{7DD07F68-7BFE-442A-B860-01406AA0E7BE}" sibTransId="{C3327ADE-FC47-4561-BF39-10F28265EF0C}"/>
    <dgm:cxn modelId="{4547DCDD-DABC-4868-BE9F-A7290585CBBD}" type="presOf" srcId="{9F214074-5C11-47CA-8C14-018BD16251BC}" destId="{8466D504-349C-4B9A-A803-D6565E1762A4}" srcOrd="0" destOrd="0" presId="urn:microsoft.com/office/officeart/2005/8/layout/process5"/>
    <dgm:cxn modelId="{463323E2-FCB7-4AA7-A3A7-02FE96097AD7}" type="presOf" srcId="{DEEB0DFF-0717-4562-A8FE-74E854416CAC}" destId="{DE01DDA6-673D-48D1-AC5A-1EFBE52A70CD}" srcOrd="0" destOrd="0" presId="urn:microsoft.com/office/officeart/2005/8/layout/process5"/>
    <dgm:cxn modelId="{B52A16E4-65C8-4B99-8F9E-D3AAA759BDA6}" srcId="{C9F5E900-720B-4CD7-B2E6-7FC810F34220}" destId="{9F214074-5C11-47CA-8C14-018BD16251BC}" srcOrd="0" destOrd="0" parTransId="{92E45DB4-075C-4EDA-9BA6-8E378FE9678F}" sibTransId="{DEEB0DFF-0717-4562-A8FE-74E854416CAC}"/>
    <dgm:cxn modelId="{31C4F5ED-CF8D-4743-9C16-655205BC82FE}" type="presOf" srcId="{A650E020-CE91-4A92-BE7D-103A51F18B85}" destId="{06AC885D-DA47-4D0E-8F65-B10A4B6FC7B9}" srcOrd="0" destOrd="0" presId="urn:microsoft.com/office/officeart/2005/8/layout/process5"/>
    <dgm:cxn modelId="{438992EE-33F1-4899-8B14-38B7A2AA7DC5}" type="presOf" srcId="{F35C9F71-8F7D-47A3-AED5-72CEA7535572}" destId="{DED9E2BD-0208-48CC-AE08-8E900F376785}" srcOrd="1" destOrd="0" presId="urn:microsoft.com/office/officeart/2005/8/layout/process5"/>
    <dgm:cxn modelId="{86C89EF1-56F1-487E-8775-3959AEF5F41E}" srcId="{C9F5E900-720B-4CD7-B2E6-7FC810F34220}" destId="{61DFA987-1DF8-4E30-9B2D-F7DC751DF4C9}" srcOrd="9" destOrd="0" parTransId="{8422B63D-6030-4B27-B036-B2285E18E8AA}" sibTransId="{EC969D48-AD6B-4647-AD1C-3175EFA7C5FF}"/>
    <dgm:cxn modelId="{1A9FA4F6-DAEA-4BE0-9E6C-EA27B6544078}" type="presOf" srcId="{DEEB0DFF-0717-4562-A8FE-74E854416CAC}" destId="{7D402DD5-4C6D-4691-B4A8-2DC0F7250117}" srcOrd="1" destOrd="0" presId="urn:microsoft.com/office/officeart/2005/8/layout/process5"/>
    <dgm:cxn modelId="{0B6533C5-1ED4-46DE-B92E-2919C1EF55AA}" type="presParOf" srcId="{060F82A1-DF16-4551-9A14-E8E63F82A33A}" destId="{8466D504-349C-4B9A-A803-D6565E1762A4}" srcOrd="0" destOrd="0" presId="urn:microsoft.com/office/officeart/2005/8/layout/process5"/>
    <dgm:cxn modelId="{E1815B99-C146-47AC-9A69-6826D7370C58}" type="presParOf" srcId="{060F82A1-DF16-4551-9A14-E8E63F82A33A}" destId="{DE01DDA6-673D-48D1-AC5A-1EFBE52A70CD}" srcOrd="1" destOrd="0" presId="urn:microsoft.com/office/officeart/2005/8/layout/process5"/>
    <dgm:cxn modelId="{97B26FEE-4715-4C78-8C15-E9BCA07072C8}" type="presParOf" srcId="{DE01DDA6-673D-48D1-AC5A-1EFBE52A70CD}" destId="{7D402DD5-4C6D-4691-B4A8-2DC0F7250117}" srcOrd="0" destOrd="0" presId="urn:microsoft.com/office/officeart/2005/8/layout/process5"/>
    <dgm:cxn modelId="{D095CA57-574C-47E4-AF90-CCF6D5D91FF1}" type="presParOf" srcId="{060F82A1-DF16-4551-9A14-E8E63F82A33A}" destId="{2B615B24-F92D-480B-A84F-028E34F93EE6}" srcOrd="2" destOrd="0" presId="urn:microsoft.com/office/officeart/2005/8/layout/process5"/>
    <dgm:cxn modelId="{92BD4765-0B0C-48B9-A7B1-46741825B67A}" type="presParOf" srcId="{060F82A1-DF16-4551-9A14-E8E63F82A33A}" destId="{D5F5743C-F5EB-4D08-88E5-BE4D3C78226E}" srcOrd="3" destOrd="0" presId="urn:microsoft.com/office/officeart/2005/8/layout/process5"/>
    <dgm:cxn modelId="{6051C2AE-7631-456C-A038-52B625BE9DD1}" type="presParOf" srcId="{D5F5743C-F5EB-4D08-88E5-BE4D3C78226E}" destId="{5A9EAA20-B371-4C4A-A128-BA1021A95381}" srcOrd="0" destOrd="0" presId="urn:microsoft.com/office/officeart/2005/8/layout/process5"/>
    <dgm:cxn modelId="{C7767165-2C9C-4587-8ECE-A9B13927E88D}" type="presParOf" srcId="{060F82A1-DF16-4551-9A14-E8E63F82A33A}" destId="{06AC885D-DA47-4D0E-8F65-B10A4B6FC7B9}" srcOrd="4" destOrd="0" presId="urn:microsoft.com/office/officeart/2005/8/layout/process5"/>
    <dgm:cxn modelId="{B091E07B-F797-466B-9A9D-BAD92E9F0572}" type="presParOf" srcId="{060F82A1-DF16-4551-9A14-E8E63F82A33A}" destId="{45A1AB06-C634-40AC-8613-BC9BD8B85CAB}" srcOrd="5" destOrd="0" presId="urn:microsoft.com/office/officeart/2005/8/layout/process5"/>
    <dgm:cxn modelId="{B3038AA4-D9E1-4A19-9FCA-E5FD5DF1C2DB}" type="presParOf" srcId="{45A1AB06-C634-40AC-8613-BC9BD8B85CAB}" destId="{0EC9A495-6B56-4EF4-AB91-E7DB5CFC33BD}" srcOrd="0" destOrd="0" presId="urn:microsoft.com/office/officeart/2005/8/layout/process5"/>
    <dgm:cxn modelId="{3913D995-B564-45B6-801C-AF56A5D01005}" type="presParOf" srcId="{060F82A1-DF16-4551-9A14-E8E63F82A33A}" destId="{5693DA0E-2A0B-4BC5-84F8-00AFAF478F61}" srcOrd="6" destOrd="0" presId="urn:microsoft.com/office/officeart/2005/8/layout/process5"/>
    <dgm:cxn modelId="{FB0507A6-4C5B-47E0-A0B8-4CEAC7ED3AE0}" type="presParOf" srcId="{060F82A1-DF16-4551-9A14-E8E63F82A33A}" destId="{CF83D3D7-0912-4DE8-B250-9F530323905B}" srcOrd="7" destOrd="0" presId="urn:microsoft.com/office/officeart/2005/8/layout/process5"/>
    <dgm:cxn modelId="{A8E10A5F-C03B-428A-936C-EFB6D49761B9}" type="presParOf" srcId="{CF83D3D7-0912-4DE8-B250-9F530323905B}" destId="{508A83EF-55A3-4C3E-9A25-DDC680747AD5}" srcOrd="0" destOrd="0" presId="urn:microsoft.com/office/officeart/2005/8/layout/process5"/>
    <dgm:cxn modelId="{2F980971-9B06-4407-9FCA-8748B4A0608D}" type="presParOf" srcId="{060F82A1-DF16-4551-9A14-E8E63F82A33A}" destId="{8EFE928D-764A-4C36-B06E-F2A65E2CA33F}" srcOrd="8" destOrd="0" presId="urn:microsoft.com/office/officeart/2005/8/layout/process5"/>
    <dgm:cxn modelId="{AE82DF46-9F41-4EDD-BEE0-2E3BB9BC8AFA}" type="presParOf" srcId="{060F82A1-DF16-4551-9A14-E8E63F82A33A}" destId="{9A2A50E9-908C-47B2-AFC9-53D900B7AEE7}" srcOrd="9" destOrd="0" presId="urn:microsoft.com/office/officeart/2005/8/layout/process5"/>
    <dgm:cxn modelId="{398E90D0-4B18-4406-B2AA-6673B5241AE9}" type="presParOf" srcId="{9A2A50E9-908C-47B2-AFC9-53D900B7AEE7}" destId="{DED9E2BD-0208-48CC-AE08-8E900F376785}" srcOrd="0" destOrd="0" presId="urn:microsoft.com/office/officeart/2005/8/layout/process5"/>
    <dgm:cxn modelId="{2F366B2F-998A-4BED-8DB4-2F6EADB545EA}" type="presParOf" srcId="{060F82A1-DF16-4551-9A14-E8E63F82A33A}" destId="{A8BE5B0E-6C58-48F1-8504-9B7D58722914}" srcOrd="10" destOrd="0" presId="urn:microsoft.com/office/officeart/2005/8/layout/process5"/>
    <dgm:cxn modelId="{07C49E29-DECB-4AC6-9FFE-C5A0EE81E491}" type="presParOf" srcId="{060F82A1-DF16-4551-9A14-E8E63F82A33A}" destId="{23979020-422C-4C98-BC5B-5994C9355DCA}" srcOrd="11" destOrd="0" presId="urn:microsoft.com/office/officeart/2005/8/layout/process5"/>
    <dgm:cxn modelId="{C720F2F7-3B06-4216-8DCD-0BD52FB161D5}" type="presParOf" srcId="{23979020-422C-4C98-BC5B-5994C9355DCA}" destId="{FF0B9568-F8D1-485B-83E4-3E054E975C5E}" srcOrd="0" destOrd="0" presId="urn:microsoft.com/office/officeart/2005/8/layout/process5"/>
    <dgm:cxn modelId="{3574E6FE-23B9-492E-A981-245F7E480FC2}" type="presParOf" srcId="{060F82A1-DF16-4551-9A14-E8E63F82A33A}" destId="{C25AB3E6-31E5-4B5D-8C17-A0F7BA73E173}" srcOrd="12" destOrd="0" presId="urn:microsoft.com/office/officeart/2005/8/layout/process5"/>
    <dgm:cxn modelId="{E4667F48-FE34-49D6-9E87-21CDB0B27599}" type="presParOf" srcId="{060F82A1-DF16-4551-9A14-E8E63F82A33A}" destId="{6809659E-5386-4342-B81A-E1FD6273FBBF}" srcOrd="13" destOrd="0" presId="urn:microsoft.com/office/officeart/2005/8/layout/process5"/>
    <dgm:cxn modelId="{648A18E7-D517-496C-BCB5-682761653DF8}" type="presParOf" srcId="{6809659E-5386-4342-B81A-E1FD6273FBBF}" destId="{F122B874-7368-4FF0-B199-ACC501D7B816}" srcOrd="0" destOrd="0" presId="urn:microsoft.com/office/officeart/2005/8/layout/process5"/>
    <dgm:cxn modelId="{26418BF7-A3DA-4581-806D-9FD185402917}" type="presParOf" srcId="{060F82A1-DF16-4551-9A14-E8E63F82A33A}" destId="{2F36BE2E-87F2-46D0-90C2-5A60ABF4AD33}" srcOrd="14" destOrd="0" presId="urn:microsoft.com/office/officeart/2005/8/layout/process5"/>
    <dgm:cxn modelId="{90DF15E4-EACD-452B-8E79-8D911A87E10D}" type="presParOf" srcId="{060F82A1-DF16-4551-9A14-E8E63F82A33A}" destId="{44E2F88F-71A2-4B26-9355-F6E1D3A33771}" srcOrd="15" destOrd="0" presId="urn:microsoft.com/office/officeart/2005/8/layout/process5"/>
    <dgm:cxn modelId="{3A593F94-D074-4279-A914-13A9AC4FB060}" type="presParOf" srcId="{44E2F88F-71A2-4B26-9355-F6E1D3A33771}" destId="{16CEF98E-4FEF-47A4-8C25-D8357C09C54A}" srcOrd="0" destOrd="0" presId="urn:microsoft.com/office/officeart/2005/8/layout/process5"/>
    <dgm:cxn modelId="{0C6E4DE4-DB0E-4A3F-9484-6A78378472CF}" type="presParOf" srcId="{060F82A1-DF16-4551-9A14-E8E63F82A33A}" destId="{ECA5DB53-00AE-4ABE-AAE2-51C1653D2F80}" srcOrd="16" destOrd="0" presId="urn:microsoft.com/office/officeart/2005/8/layout/process5"/>
    <dgm:cxn modelId="{5BF36483-FB78-448C-A217-98FD4441A5FB}" type="presParOf" srcId="{060F82A1-DF16-4551-9A14-E8E63F82A33A}" destId="{81A55431-6BEE-4215-AD8B-9A2B4AA30C87}" srcOrd="17" destOrd="0" presId="urn:microsoft.com/office/officeart/2005/8/layout/process5"/>
    <dgm:cxn modelId="{BCC407E2-83AF-432F-92F8-B35FE4428B1A}" type="presParOf" srcId="{81A55431-6BEE-4215-AD8B-9A2B4AA30C87}" destId="{9CD4048F-04BA-4851-8B1E-87CE0ED24FDB}" srcOrd="0" destOrd="0" presId="urn:microsoft.com/office/officeart/2005/8/layout/process5"/>
    <dgm:cxn modelId="{EF13529C-AAEC-402D-8731-DA511D784100}" type="presParOf" srcId="{060F82A1-DF16-4551-9A14-E8E63F82A33A}" destId="{5E662DD5-292D-4CD0-952B-7FE643FD463F}" srcOrd="1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FE9A07-C2EB-49B7-803F-0ED40E6AE87D}" type="doc">
      <dgm:prSet loTypeId="urn:microsoft.com/office/officeart/2016/7/layout/RepeatingBendingProcessNew" loCatId="process" qsTypeId="urn:microsoft.com/office/officeart/2005/8/quickstyle/simple1" qsCatId="simple" csTypeId="urn:microsoft.com/office/officeart/2005/8/colors/accent6_2" csCatId="accent6" phldr="1"/>
      <dgm:spPr/>
    </dgm:pt>
    <dgm:pt modelId="{4FDAD5BA-EE2D-40C2-92C7-347B0295FB67}">
      <dgm:prSet phldrT="[Text]" phldr="0"/>
      <dgm:spPr/>
      <dgm:t>
        <a:bodyPr/>
        <a:lstStyle/>
        <a:p>
          <a:pPr rtl="0"/>
          <a:r>
            <a:rPr lang="en-US" b="1" dirty="0"/>
            <a:t>Define the Problem</a:t>
          </a:r>
          <a:endParaRPr lang="en-US" dirty="0"/>
        </a:p>
      </dgm:t>
    </dgm:pt>
    <dgm:pt modelId="{A1F1286F-AD29-4E25-99A8-0A78BDCE9FE3}" type="parTrans" cxnId="{FE3C0793-BF31-4604-B62A-188C75257222}">
      <dgm:prSet/>
      <dgm:spPr/>
    </dgm:pt>
    <dgm:pt modelId="{F375ED6B-2E89-4547-AE9B-7F0C8124F226}" type="sibTrans" cxnId="{FE3C0793-BF31-4604-B62A-188C75257222}">
      <dgm:prSet/>
      <dgm:spPr/>
      <dgm:t>
        <a:bodyPr/>
        <a:lstStyle/>
        <a:p>
          <a:endParaRPr lang="en-US"/>
        </a:p>
      </dgm:t>
    </dgm:pt>
    <dgm:pt modelId="{B0FB7271-FEF7-4F1E-A803-7F4CD09AC56E}">
      <dgm:prSet phldrT="[Text]" phldr="0"/>
      <dgm:spPr/>
      <dgm:t>
        <a:bodyPr/>
        <a:lstStyle/>
        <a:p>
          <a:pPr rtl="0"/>
          <a:r>
            <a:rPr lang="en-US" b="1" dirty="0"/>
            <a:t>Set Clear Guidelines</a:t>
          </a:r>
          <a:endParaRPr lang="en-US" dirty="0"/>
        </a:p>
      </dgm:t>
    </dgm:pt>
    <dgm:pt modelId="{D0F7B31C-1C17-479E-9A83-92728DB76D2A}" type="parTrans" cxnId="{86DB599B-8718-41D9-BF2B-BA35DB6D6A13}">
      <dgm:prSet/>
      <dgm:spPr/>
    </dgm:pt>
    <dgm:pt modelId="{94AFA28D-0A7A-47B8-B1EE-FEF955721A7F}" type="sibTrans" cxnId="{86DB599B-8718-41D9-BF2B-BA35DB6D6A13}">
      <dgm:prSet/>
      <dgm:spPr/>
      <dgm:t>
        <a:bodyPr/>
        <a:lstStyle/>
        <a:p>
          <a:endParaRPr lang="en-US"/>
        </a:p>
      </dgm:t>
    </dgm:pt>
    <dgm:pt modelId="{69A7A578-9A41-478B-A8B0-AD0F0A433F8C}">
      <dgm:prSet phldrT="[Text]" phldr="0"/>
      <dgm:spPr/>
      <dgm:t>
        <a:bodyPr/>
        <a:lstStyle/>
        <a:p>
          <a:pPr rtl="0"/>
          <a:r>
            <a:rPr lang="en-US" b="1" dirty="0"/>
            <a:t>Generate Ideas</a:t>
          </a:r>
          <a:endParaRPr lang="en-US" dirty="0"/>
        </a:p>
      </dgm:t>
    </dgm:pt>
    <dgm:pt modelId="{2BDB9B21-594C-40B7-8734-4D6C174522EE}" type="parTrans" cxnId="{EED4975D-F42E-4855-88F3-9B0B4DAAFE4D}">
      <dgm:prSet/>
      <dgm:spPr/>
    </dgm:pt>
    <dgm:pt modelId="{9DEE332F-DE60-4BCC-B903-0BFBE096BE7C}" type="sibTrans" cxnId="{EED4975D-F42E-4855-88F3-9B0B4DAAFE4D}">
      <dgm:prSet/>
      <dgm:spPr/>
      <dgm:t>
        <a:bodyPr/>
        <a:lstStyle/>
        <a:p>
          <a:endParaRPr lang="en-US"/>
        </a:p>
      </dgm:t>
    </dgm:pt>
    <dgm:pt modelId="{1A2FF094-4182-45EC-AE07-7A2F492656B7}">
      <dgm:prSet phldr="0"/>
      <dgm:spPr/>
      <dgm:t>
        <a:bodyPr/>
        <a:lstStyle/>
        <a:p>
          <a:pPr rtl="0"/>
          <a:r>
            <a:rPr lang="en-US" b="1" dirty="0"/>
            <a:t>Encourage Divergent Thinking</a:t>
          </a:r>
          <a:endParaRPr lang="en-US" b="1" dirty="0">
            <a:latin typeface="Century Gothic" panose="02020404030301010803"/>
          </a:endParaRPr>
        </a:p>
      </dgm:t>
    </dgm:pt>
    <dgm:pt modelId="{24F0839E-3035-4022-B584-B46B7B20C3EA}" type="parTrans" cxnId="{D3FE9B3E-C0BB-40FE-95D2-0EC35448FF54}">
      <dgm:prSet/>
      <dgm:spPr/>
    </dgm:pt>
    <dgm:pt modelId="{173BF373-BCD0-47B7-9190-0E25AEC5F818}" type="sibTrans" cxnId="{D3FE9B3E-C0BB-40FE-95D2-0EC35448FF54}">
      <dgm:prSet/>
      <dgm:spPr/>
      <dgm:t>
        <a:bodyPr/>
        <a:lstStyle/>
        <a:p>
          <a:endParaRPr lang="en-US"/>
        </a:p>
      </dgm:t>
    </dgm:pt>
    <dgm:pt modelId="{1CE58304-1A36-4150-9CAE-C9B9C4F5F74C}">
      <dgm:prSet phldr="0"/>
      <dgm:spPr/>
      <dgm:t>
        <a:bodyPr/>
        <a:lstStyle/>
        <a:p>
          <a:pPr rtl="0"/>
          <a:r>
            <a:rPr lang="en-US" b="1" dirty="0"/>
            <a:t>Record Ideas</a:t>
          </a:r>
        </a:p>
      </dgm:t>
    </dgm:pt>
    <dgm:pt modelId="{573EEC8E-78DA-43B1-BAC1-4ACD19BF138E}" type="parTrans" cxnId="{63F01ADD-AAA2-4939-954F-68163EA27836}">
      <dgm:prSet/>
      <dgm:spPr/>
    </dgm:pt>
    <dgm:pt modelId="{08EE0272-5E99-451B-B17F-EEDE28E06A41}" type="sibTrans" cxnId="{63F01ADD-AAA2-4939-954F-68163EA27836}">
      <dgm:prSet/>
      <dgm:spPr/>
      <dgm:t>
        <a:bodyPr/>
        <a:lstStyle/>
        <a:p>
          <a:endParaRPr lang="en-US"/>
        </a:p>
      </dgm:t>
    </dgm:pt>
    <dgm:pt modelId="{27316BFF-14D7-4402-B4C5-12D67504EAC4}">
      <dgm:prSet phldr="0"/>
      <dgm:spPr/>
      <dgm:t>
        <a:bodyPr/>
        <a:lstStyle/>
        <a:p>
          <a:pPr rtl="0"/>
          <a:r>
            <a:rPr lang="en-US" b="1" dirty="0"/>
            <a:t>Build on Ideas</a:t>
          </a:r>
        </a:p>
      </dgm:t>
    </dgm:pt>
    <dgm:pt modelId="{BC7916C0-210D-47FD-AD12-B1E8627528E4}" type="parTrans" cxnId="{EFECA215-9B78-4547-97D1-C56648C35939}">
      <dgm:prSet/>
      <dgm:spPr/>
    </dgm:pt>
    <dgm:pt modelId="{D2D8BA4E-AD05-4386-BB43-8E785EA68026}" type="sibTrans" cxnId="{EFECA215-9B78-4547-97D1-C56648C35939}">
      <dgm:prSet/>
      <dgm:spPr/>
      <dgm:t>
        <a:bodyPr/>
        <a:lstStyle/>
        <a:p>
          <a:endParaRPr lang="en-US"/>
        </a:p>
      </dgm:t>
    </dgm:pt>
    <dgm:pt modelId="{51FF0F4A-B724-460C-B164-8FE35696AE29}">
      <dgm:prSet phldr="0"/>
      <dgm:spPr/>
      <dgm:t>
        <a:bodyPr/>
        <a:lstStyle/>
        <a:p>
          <a:pPr rtl="0"/>
          <a:r>
            <a:rPr lang="en-US" b="1" dirty="0"/>
            <a:t>Defer Judgment</a:t>
          </a:r>
        </a:p>
      </dgm:t>
    </dgm:pt>
    <dgm:pt modelId="{80FD7CAD-B995-4A5A-915D-C2F4E68AE00A}" type="parTrans" cxnId="{7B4579A1-E246-4ECD-BE82-A1B98C404BF5}">
      <dgm:prSet/>
      <dgm:spPr/>
    </dgm:pt>
    <dgm:pt modelId="{E2BB609E-55F9-46BD-9D9F-F3A2375E6E1C}" type="sibTrans" cxnId="{7B4579A1-E246-4ECD-BE82-A1B98C404BF5}">
      <dgm:prSet/>
      <dgm:spPr/>
      <dgm:t>
        <a:bodyPr/>
        <a:lstStyle/>
        <a:p>
          <a:endParaRPr lang="en-US"/>
        </a:p>
      </dgm:t>
    </dgm:pt>
    <dgm:pt modelId="{79DCE81A-4423-4113-A9AC-0531CA96A775}">
      <dgm:prSet phldr="0"/>
      <dgm:spPr/>
      <dgm:t>
        <a:bodyPr/>
        <a:lstStyle/>
        <a:p>
          <a:pPr rtl="0"/>
          <a:r>
            <a:rPr lang="en-US" b="1" dirty="0"/>
            <a:t>Review and Prioritize</a:t>
          </a:r>
        </a:p>
      </dgm:t>
    </dgm:pt>
    <dgm:pt modelId="{D277FEC8-4105-4F85-B5E6-5DEC1F22EC6D}" type="parTrans" cxnId="{8CD41008-7246-454A-8057-6CC1BB958EE0}">
      <dgm:prSet/>
      <dgm:spPr/>
    </dgm:pt>
    <dgm:pt modelId="{BABE75B9-CB0D-4227-8C99-7CCB26F298A7}" type="sibTrans" cxnId="{8CD41008-7246-454A-8057-6CC1BB958EE0}">
      <dgm:prSet/>
      <dgm:spPr/>
      <dgm:t>
        <a:bodyPr/>
        <a:lstStyle/>
        <a:p>
          <a:endParaRPr lang="en-US"/>
        </a:p>
      </dgm:t>
    </dgm:pt>
    <dgm:pt modelId="{08DFFC46-66FA-46B5-8321-5689DDE4AD8E}">
      <dgm:prSet phldr="0"/>
      <dgm:spPr/>
      <dgm:t>
        <a:bodyPr/>
        <a:lstStyle/>
        <a:p>
          <a:pPr rtl="0"/>
          <a:r>
            <a:rPr lang="en-US" b="1" dirty="0"/>
            <a:t>Develop Action Plans</a:t>
          </a:r>
        </a:p>
      </dgm:t>
    </dgm:pt>
    <dgm:pt modelId="{867F8669-45B8-4E7A-9AF4-4DDF34721680}" type="parTrans" cxnId="{4379D36D-F4DC-4C71-BADB-809BB062891E}">
      <dgm:prSet/>
      <dgm:spPr/>
    </dgm:pt>
    <dgm:pt modelId="{7EBCF2C5-C194-473F-891B-0BDB9995B9FA}" type="sibTrans" cxnId="{4379D36D-F4DC-4C71-BADB-809BB062891E}">
      <dgm:prSet/>
      <dgm:spPr/>
      <dgm:t>
        <a:bodyPr/>
        <a:lstStyle/>
        <a:p>
          <a:endParaRPr lang="en-US"/>
        </a:p>
      </dgm:t>
    </dgm:pt>
    <dgm:pt modelId="{880CDEAA-66A1-498A-BEFE-F2EEED4B32DD}" type="pres">
      <dgm:prSet presAssocID="{85FE9A07-C2EB-49B7-803F-0ED40E6AE87D}" presName="Name0" presStyleCnt="0">
        <dgm:presLayoutVars>
          <dgm:dir/>
          <dgm:resizeHandles val="exact"/>
        </dgm:presLayoutVars>
      </dgm:prSet>
      <dgm:spPr/>
    </dgm:pt>
    <dgm:pt modelId="{BF13706F-A014-49D6-AB52-6BF242D9FD4C}" type="pres">
      <dgm:prSet presAssocID="{4FDAD5BA-EE2D-40C2-92C7-347B0295FB67}" presName="node" presStyleLbl="node1" presStyleIdx="0" presStyleCnt="9">
        <dgm:presLayoutVars>
          <dgm:bulletEnabled val="1"/>
        </dgm:presLayoutVars>
      </dgm:prSet>
      <dgm:spPr/>
    </dgm:pt>
    <dgm:pt modelId="{62980C91-BEA2-4E19-9CE8-D151668B93E7}" type="pres">
      <dgm:prSet presAssocID="{F375ED6B-2E89-4547-AE9B-7F0C8124F226}" presName="sibTrans" presStyleLbl="sibTrans1D1" presStyleIdx="0" presStyleCnt="8"/>
      <dgm:spPr/>
    </dgm:pt>
    <dgm:pt modelId="{C37B3D20-2BFF-43E0-A2B7-F39768D43768}" type="pres">
      <dgm:prSet presAssocID="{F375ED6B-2E89-4547-AE9B-7F0C8124F226}" presName="connectorText" presStyleLbl="sibTrans1D1" presStyleIdx="0" presStyleCnt="8"/>
      <dgm:spPr/>
    </dgm:pt>
    <dgm:pt modelId="{DF4689FB-9DB4-4965-A22A-6A9D8C2CEB76}" type="pres">
      <dgm:prSet presAssocID="{B0FB7271-FEF7-4F1E-A803-7F4CD09AC56E}" presName="node" presStyleLbl="node1" presStyleIdx="1" presStyleCnt="9">
        <dgm:presLayoutVars>
          <dgm:bulletEnabled val="1"/>
        </dgm:presLayoutVars>
      </dgm:prSet>
      <dgm:spPr/>
    </dgm:pt>
    <dgm:pt modelId="{862BAC5A-57BD-44FC-BA8F-C4C906F871FA}" type="pres">
      <dgm:prSet presAssocID="{94AFA28D-0A7A-47B8-B1EE-FEF955721A7F}" presName="sibTrans" presStyleLbl="sibTrans1D1" presStyleIdx="1" presStyleCnt="8"/>
      <dgm:spPr/>
    </dgm:pt>
    <dgm:pt modelId="{67653E4C-01F1-48AD-8A23-B610DABA0AA6}" type="pres">
      <dgm:prSet presAssocID="{94AFA28D-0A7A-47B8-B1EE-FEF955721A7F}" presName="connectorText" presStyleLbl="sibTrans1D1" presStyleIdx="1" presStyleCnt="8"/>
      <dgm:spPr/>
    </dgm:pt>
    <dgm:pt modelId="{C6DEF462-E4C7-43A4-B2EE-C6FE36968FE4}" type="pres">
      <dgm:prSet presAssocID="{69A7A578-9A41-478B-A8B0-AD0F0A433F8C}" presName="node" presStyleLbl="node1" presStyleIdx="2" presStyleCnt="9">
        <dgm:presLayoutVars>
          <dgm:bulletEnabled val="1"/>
        </dgm:presLayoutVars>
      </dgm:prSet>
      <dgm:spPr/>
    </dgm:pt>
    <dgm:pt modelId="{C36F8632-3067-4909-83F4-859FB0B08E12}" type="pres">
      <dgm:prSet presAssocID="{9DEE332F-DE60-4BCC-B903-0BFBE096BE7C}" presName="sibTrans" presStyleLbl="sibTrans1D1" presStyleIdx="2" presStyleCnt="8"/>
      <dgm:spPr/>
    </dgm:pt>
    <dgm:pt modelId="{4F35F95F-3387-497E-8CF2-4B71B2A03981}" type="pres">
      <dgm:prSet presAssocID="{9DEE332F-DE60-4BCC-B903-0BFBE096BE7C}" presName="connectorText" presStyleLbl="sibTrans1D1" presStyleIdx="2" presStyleCnt="8"/>
      <dgm:spPr/>
    </dgm:pt>
    <dgm:pt modelId="{3FBE726D-E0FB-4A14-A01B-CD4F4F7DC98F}" type="pres">
      <dgm:prSet presAssocID="{1A2FF094-4182-45EC-AE07-7A2F492656B7}" presName="node" presStyleLbl="node1" presStyleIdx="3" presStyleCnt="9">
        <dgm:presLayoutVars>
          <dgm:bulletEnabled val="1"/>
        </dgm:presLayoutVars>
      </dgm:prSet>
      <dgm:spPr/>
    </dgm:pt>
    <dgm:pt modelId="{A777EDC6-61A4-47BF-9C49-24B6CC9E6869}" type="pres">
      <dgm:prSet presAssocID="{173BF373-BCD0-47B7-9190-0E25AEC5F818}" presName="sibTrans" presStyleLbl="sibTrans1D1" presStyleIdx="3" presStyleCnt="8"/>
      <dgm:spPr/>
    </dgm:pt>
    <dgm:pt modelId="{31AB14D0-B9EC-4557-B404-0B4E62742680}" type="pres">
      <dgm:prSet presAssocID="{173BF373-BCD0-47B7-9190-0E25AEC5F818}" presName="connectorText" presStyleLbl="sibTrans1D1" presStyleIdx="3" presStyleCnt="8"/>
      <dgm:spPr/>
    </dgm:pt>
    <dgm:pt modelId="{98B0E69F-0018-4C2A-B274-2FB09116055D}" type="pres">
      <dgm:prSet presAssocID="{1CE58304-1A36-4150-9CAE-C9B9C4F5F74C}" presName="node" presStyleLbl="node1" presStyleIdx="4" presStyleCnt="9">
        <dgm:presLayoutVars>
          <dgm:bulletEnabled val="1"/>
        </dgm:presLayoutVars>
      </dgm:prSet>
      <dgm:spPr/>
    </dgm:pt>
    <dgm:pt modelId="{E9664D40-040B-4EC3-8CC9-E2A50B139B7F}" type="pres">
      <dgm:prSet presAssocID="{08EE0272-5E99-451B-B17F-EEDE28E06A41}" presName="sibTrans" presStyleLbl="sibTrans1D1" presStyleIdx="4" presStyleCnt="8"/>
      <dgm:spPr/>
    </dgm:pt>
    <dgm:pt modelId="{E95B2C66-3C39-4D27-98FB-43A84D3A6985}" type="pres">
      <dgm:prSet presAssocID="{08EE0272-5E99-451B-B17F-EEDE28E06A41}" presName="connectorText" presStyleLbl="sibTrans1D1" presStyleIdx="4" presStyleCnt="8"/>
      <dgm:spPr/>
    </dgm:pt>
    <dgm:pt modelId="{A6C643A8-6C30-4CA1-B879-6A7AB9914115}" type="pres">
      <dgm:prSet presAssocID="{27316BFF-14D7-4402-B4C5-12D67504EAC4}" presName="node" presStyleLbl="node1" presStyleIdx="5" presStyleCnt="9">
        <dgm:presLayoutVars>
          <dgm:bulletEnabled val="1"/>
        </dgm:presLayoutVars>
      </dgm:prSet>
      <dgm:spPr/>
    </dgm:pt>
    <dgm:pt modelId="{EFB63CC8-33BF-40F6-BAA4-C85D3C6B87FE}" type="pres">
      <dgm:prSet presAssocID="{D2D8BA4E-AD05-4386-BB43-8E785EA68026}" presName="sibTrans" presStyleLbl="sibTrans1D1" presStyleIdx="5" presStyleCnt="8"/>
      <dgm:spPr/>
    </dgm:pt>
    <dgm:pt modelId="{ACB95C4D-C0DE-44E0-9478-B8B37ADC105C}" type="pres">
      <dgm:prSet presAssocID="{D2D8BA4E-AD05-4386-BB43-8E785EA68026}" presName="connectorText" presStyleLbl="sibTrans1D1" presStyleIdx="5" presStyleCnt="8"/>
      <dgm:spPr/>
    </dgm:pt>
    <dgm:pt modelId="{66EFA320-794F-4863-B97F-C5551E3BAD05}" type="pres">
      <dgm:prSet presAssocID="{51FF0F4A-B724-460C-B164-8FE35696AE29}" presName="node" presStyleLbl="node1" presStyleIdx="6" presStyleCnt="9">
        <dgm:presLayoutVars>
          <dgm:bulletEnabled val="1"/>
        </dgm:presLayoutVars>
      </dgm:prSet>
      <dgm:spPr/>
    </dgm:pt>
    <dgm:pt modelId="{2F97CB29-62D1-4CD9-9F1B-47B9BC455CAB}" type="pres">
      <dgm:prSet presAssocID="{E2BB609E-55F9-46BD-9D9F-F3A2375E6E1C}" presName="sibTrans" presStyleLbl="sibTrans1D1" presStyleIdx="6" presStyleCnt="8"/>
      <dgm:spPr/>
    </dgm:pt>
    <dgm:pt modelId="{5542D0CA-094E-43CB-85D2-2FF97152B153}" type="pres">
      <dgm:prSet presAssocID="{E2BB609E-55F9-46BD-9D9F-F3A2375E6E1C}" presName="connectorText" presStyleLbl="sibTrans1D1" presStyleIdx="6" presStyleCnt="8"/>
      <dgm:spPr/>
    </dgm:pt>
    <dgm:pt modelId="{14222FDB-038E-40DB-8F16-8E3D249BE349}" type="pres">
      <dgm:prSet presAssocID="{79DCE81A-4423-4113-A9AC-0531CA96A775}" presName="node" presStyleLbl="node1" presStyleIdx="7" presStyleCnt="9">
        <dgm:presLayoutVars>
          <dgm:bulletEnabled val="1"/>
        </dgm:presLayoutVars>
      </dgm:prSet>
      <dgm:spPr/>
    </dgm:pt>
    <dgm:pt modelId="{4CB11921-279D-42DB-8CC5-DA3D5218215F}" type="pres">
      <dgm:prSet presAssocID="{BABE75B9-CB0D-4227-8C99-7CCB26F298A7}" presName="sibTrans" presStyleLbl="sibTrans1D1" presStyleIdx="7" presStyleCnt="8"/>
      <dgm:spPr/>
    </dgm:pt>
    <dgm:pt modelId="{2693ECE0-E9D7-4480-976E-33CDA487F888}" type="pres">
      <dgm:prSet presAssocID="{BABE75B9-CB0D-4227-8C99-7CCB26F298A7}" presName="connectorText" presStyleLbl="sibTrans1D1" presStyleIdx="7" presStyleCnt="8"/>
      <dgm:spPr/>
    </dgm:pt>
    <dgm:pt modelId="{EC713277-AAEC-4E53-BBC2-7DC7891AF793}" type="pres">
      <dgm:prSet presAssocID="{08DFFC46-66FA-46B5-8321-5689DDE4AD8E}" presName="node" presStyleLbl="node1" presStyleIdx="8" presStyleCnt="9">
        <dgm:presLayoutVars>
          <dgm:bulletEnabled val="1"/>
        </dgm:presLayoutVars>
      </dgm:prSet>
      <dgm:spPr/>
    </dgm:pt>
  </dgm:ptLst>
  <dgm:cxnLst>
    <dgm:cxn modelId="{A4147206-7725-4426-8B81-48922772F6B7}" type="presOf" srcId="{B0FB7271-FEF7-4F1E-A803-7F4CD09AC56E}" destId="{DF4689FB-9DB4-4965-A22A-6A9D8C2CEB76}" srcOrd="0" destOrd="0" presId="urn:microsoft.com/office/officeart/2016/7/layout/RepeatingBendingProcessNew"/>
    <dgm:cxn modelId="{3F492F07-8E10-454E-A756-02D70B17A68D}" type="presOf" srcId="{51FF0F4A-B724-460C-B164-8FE35696AE29}" destId="{66EFA320-794F-4863-B97F-C5551E3BAD05}" srcOrd="0" destOrd="0" presId="urn:microsoft.com/office/officeart/2016/7/layout/RepeatingBendingProcessNew"/>
    <dgm:cxn modelId="{8CD41008-7246-454A-8057-6CC1BB958EE0}" srcId="{85FE9A07-C2EB-49B7-803F-0ED40E6AE87D}" destId="{79DCE81A-4423-4113-A9AC-0531CA96A775}" srcOrd="7" destOrd="0" parTransId="{D277FEC8-4105-4F85-B5E6-5DEC1F22EC6D}" sibTransId="{BABE75B9-CB0D-4227-8C99-7CCB26F298A7}"/>
    <dgm:cxn modelId="{A5A58F13-0328-4D1E-8FC2-F8A8CF73F573}" type="presOf" srcId="{D2D8BA4E-AD05-4386-BB43-8E785EA68026}" destId="{EFB63CC8-33BF-40F6-BAA4-C85D3C6B87FE}" srcOrd="0" destOrd="0" presId="urn:microsoft.com/office/officeart/2016/7/layout/RepeatingBendingProcessNew"/>
    <dgm:cxn modelId="{EFECA215-9B78-4547-97D1-C56648C35939}" srcId="{85FE9A07-C2EB-49B7-803F-0ED40E6AE87D}" destId="{27316BFF-14D7-4402-B4C5-12D67504EAC4}" srcOrd="5" destOrd="0" parTransId="{BC7916C0-210D-47FD-AD12-B1E8627528E4}" sibTransId="{D2D8BA4E-AD05-4386-BB43-8E785EA68026}"/>
    <dgm:cxn modelId="{6D00C534-1430-4986-BAAF-BF27C43C51B5}" type="presOf" srcId="{69A7A578-9A41-478B-A8B0-AD0F0A433F8C}" destId="{C6DEF462-E4C7-43A4-B2EE-C6FE36968FE4}" srcOrd="0" destOrd="0" presId="urn:microsoft.com/office/officeart/2016/7/layout/RepeatingBendingProcessNew"/>
    <dgm:cxn modelId="{D3FE9B3E-C0BB-40FE-95D2-0EC35448FF54}" srcId="{85FE9A07-C2EB-49B7-803F-0ED40E6AE87D}" destId="{1A2FF094-4182-45EC-AE07-7A2F492656B7}" srcOrd="3" destOrd="0" parTransId="{24F0839E-3035-4022-B584-B46B7B20C3EA}" sibTransId="{173BF373-BCD0-47B7-9190-0E25AEC5F818}"/>
    <dgm:cxn modelId="{EED4975D-F42E-4855-88F3-9B0B4DAAFE4D}" srcId="{85FE9A07-C2EB-49B7-803F-0ED40E6AE87D}" destId="{69A7A578-9A41-478B-A8B0-AD0F0A433F8C}" srcOrd="2" destOrd="0" parTransId="{2BDB9B21-594C-40B7-8734-4D6C174522EE}" sibTransId="{9DEE332F-DE60-4BCC-B903-0BFBE096BE7C}"/>
    <dgm:cxn modelId="{8A9DC463-1442-45D2-8A48-653828DAD238}" type="presOf" srcId="{E2BB609E-55F9-46BD-9D9F-F3A2375E6E1C}" destId="{2F97CB29-62D1-4CD9-9F1B-47B9BC455CAB}" srcOrd="0" destOrd="0" presId="urn:microsoft.com/office/officeart/2016/7/layout/RepeatingBendingProcessNew"/>
    <dgm:cxn modelId="{8766B147-269C-4D2B-A203-F4F973A165A2}" type="presOf" srcId="{9DEE332F-DE60-4BCC-B903-0BFBE096BE7C}" destId="{4F35F95F-3387-497E-8CF2-4B71B2A03981}" srcOrd="1" destOrd="0" presId="urn:microsoft.com/office/officeart/2016/7/layout/RepeatingBendingProcessNew"/>
    <dgm:cxn modelId="{36C3BF6B-AA9D-4EF1-86F9-2CDD01ACE891}" type="presOf" srcId="{08EE0272-5E99-451B-B17F-EEDE28E06A41}" destId="{E9664D40-040B-4EC3-8CC9-E2A50B139B7F}" srcOrd="0" destOrd="0" presId="urn:microsoft.com/office/officeart/2016/7/layout/RepeatingBendingProcessNew"/>
    <dgm:cxn modelId="{4379D36D-F4DC-4C71-BADB-809BB062891E}" srcId="{85FE9A07-C2EB-49B7-803F-0ED40E6AE87D}" destId="{08DFFC46-66FA-46B5-8321-5689DDE4AD8E}" srcOrd="8" destOrd="0" parTransId="{867F8669-45B8-4E7A-9AF4-4DDF34721680}" sibTransId="{7EBCF2C5-C194-473F-891B-0BDB9995B9FA}"/>
    <dgm:cxn modelId="{7B1D3D52-CA11-4FFC-BEC5-8EDA55368DDF}" type="presOf" srcId="{79DCE81A-4423-4113-A9AC-0531CA96A775}" destId="{14222FDB-038E-40DB-8F16-8E3D249BE349}" srcOrd="0" destOrd="0" presId="urn:microsoft.com/office/officeart/2016/7/layout/RepeatingBendingProcessNew"/>
    <dgm:cxn modelId="{586E7B52-D486-4C6B-ACC2-EB330F700EBF}" type="presOf" srcId="{85FE9A07-C2EB-49B7-803F-0ED40E6AE87D}" destId="{880CDEAA-66A1-498A-BEFE-F2EEED4B32DD}" srcOrd="0" destOrd="0" presId="urn:microsoft.com/office/officeart/2016/7/layout/RepeatingBendingProcessNew"/>
    <dgm:cxn modelId="{1C817C56-2992-4C21-85B2-C1E6373F3C00}" type="presOf" srcId="{F375ED6B-2E89-4547-AE9B-7F0C8124F226}" destId="{C37B3D20-2BFF-43E0-A2B7-F39768D43768}" srcOrd="1" destOrd="0" presId="urn:microsoft.com/office/officeart/2016/7/layout/RepeatingBendingProcessNew"/>
    <dgm:cxn modelId="{1D50F156-3DF9-49B3-BE91-58BB652180A4}" type="presOf" srcId="{1A2FF094-4182-45EC-AE07-7A2F492656B7}" destId="{3FBE726D-E0FB-4A14-A01B-CD4F4F7DC98F}" srcOrd="0" destOrd="0" presId="urn:microsoft.com/office/officeart/2016/7/layout/RepeatingBendingProcessNew"/>
    <dgm:cxn modelId="{25260186-6835-4E49-8522-94EA2EEB063F}" type="presOf" srcId="{E2BB609E-55F9-46BD-9D9F-F3A2375E6E1C}" destId="{5542D0CA-094E-43CB-85D2-2FF97152B153}" srcOrd="1" destOrd="0" presId="urn:microsoft.com/office/officeart/2016/7/layout/RepeatingBendingProcessNew"/>
    <dgm:cxn modelId="{4F67E587-999D-42DE-8D53-D73B7E9851C5}" type="presOf" srcId="{27316BFF-14D7-4402-B4C5-12D67504EAC4}" destId="{A6C643A8-6C30-4CA1-B879-6A7AB9914115}" srcOrd="0" destOrd="0" presId="urn:microsoft.com/office/officeart/2016/7/layout/RepeatingBendingProcessNew"/>
    <dgm:cxn modelId="{C029378C-ED41-48D6-AFA4-A13BD2E6C325}" type="presOf" srcId="{173BF373-BCD0-47B7-9190-0E25AEC5F818}" destId="{31AB14D0-B9EC-4557-B404-0B4E62742680}" srcOrd="1" destOrd="0" presId="urn:microsoft.com/office/officeart/2016/7/layout/RepeatingBendingProcessNew"/>
    <dgm:cxn modelId="{39400593-4465-4E64-9314-F276739BE471}" type="presOf" srcId="{94AFA28D-0A7A-47B8-B1EE-FEF955721A7F}" destId="{862BAC5A-57BD-44FC-BA8F-C4C906F871FA}" srcOrd="0" destOrd="0" presId="urn:microsoft.com/office/officeart/2016/7/layout/RepeatingBendingProcessNew"/>
    <dgm:cxn modelId="{FE3C0793-BF31-4604-B62A-188C75257222}" srcId="{85FE9A07-C2EB-49B7-803F-0ED40E6AE87D}" destId="{4FDAD5BA-EE2D-40C2-92C7-347B0295FB67}" srcOrd="0" destOrd="0" parTransId="{A1F1286F-AD29-4E25-99A8-0A78BDCE9FE3}" sibTransId="{F375ED6B-2E89-4547-AE9B-7F0C8124F226}"/>
    <dgm:cxn modelId="{86DB599B-8718-41D9-BF2B-BA35DB6D6A13}" srcId="{85FE9A07-C2EB-49B7-803F-0ED40E6AE87D}" destId="{B0FB7271-FEF7-4F1E-A803-7F4CD09AC56E}" srcOrd="1" destOrd="0" parTransId="{D0F7B31C-1C17-479E-9A83-92728DB76D2A}" sibTransId="{94AFA28D-0A7A-47B8-B1EE-FEF955721A7F}"/>
    <dgm:cxn modelId="{7B4579A1-E246-4ECD-BE82-A1B98C404BF5}" srcId="{85FE9A07-C2EB-49B7-803F-0ED40E6AE87D}" destId="{51FF0F4A-B724-460C-B164-8FE35696AE29}" srcOrd="6" destOrd="0" parTransId="{80FD7CAD-B995-4A5A-915D-C2F4E68AE00A}" sibTransId="{E2BB609E-55F9-46BD-9D9F-F3A2375E6E1C}"/>
    <dgm:cxn modelId="{C68152AB-2BDB-47CE-A299-01652281FFF8}" type="presOf" srcId="{D2D8BA4E-AD05-4386-BB43-8E785EA68026}" destId="{ACB95C4D-C0DE-44E0-9478-B8B37ADC105C}" srcOrd="1" destOrd="0" presId="urn:microsoft.com/office/officeart/2016/7/layout/RepeatingBendingProcessNew"/>
    <dgm:cxn modelId="{3CB21FAE-F31E-484B-82A2-0184825F3DDB}" type="presOf" srcId="{173BF373-BCD0-47B7-9190-0E25AEC5F818}" destId="{A777EDC6-61A4-47BF-9C49-24B6CC9E6869}" srcOrd="0" destOrd="0" presId="urn:microsoft.com/office/officeart/2016/7/layout/RepeatingBendingProcessNew"/>
    <dgm:cxn modelId="{92D455C0-502C-43ED-9B6F-E3275F846237}" type="presOf" srcId="{1CE58304-1A36-4150-9CAE-C9B9C4F5F74C}" destId="{98B0E69F-0018-4C2A-B274-2FB09116055D}" srcOrd="0" destOrd="0" presId="urn:microsoft.com/office/officeart/2016/7/layout/RepeatingBendingProcessNew"/>
    <dgm:cxn modelId="{4D09D1C0-82BA-4D96-8060-E9A07E3DADCB}" type="presOf" srcId="{94AFA28D-0A7A-47B8-B1EE-FEF955721A7F}" destId="{67653E4C-01F1-48AD-8A23-B610DABA0AA6}" srcOrd="1" destOrd="0" presId="urn:microsoft.com/office/officeart/2016/7/layout/RepeatingBendingProcessNew"/>
    <dgm:cxn modelId="{FC0D74C4-F5EA-4F33-8D0D-FE6274761A67}" type="presOf" srcId="{BABE75B9-CB0D-4227-8C99-7CCB26F298A7}" destId="{4CB11921-279D-42DB-8CC5-DA3D5218215F}" srcOrd="0" destOrd="0" presId="urn:microsoft.com/office/officeart/2016/7/layout/RepeatingBendingProcessNew"/>
    <dgm:cxn modelId="{6DBAE2D0-6685-4982-8E1E-62973CDDF260}" type="presOf" srcId="{08DFFC46-66FA-46B5-8321-5689DDE4AD8E}" destId="{EC713277-AAEC-4E53-BBC2-7DC7891AF793}" srcOrd="0" destOrd="0" presId="urn:microsoft.com/office/officeart/2016/7/layout/RepeatingBendingProcessNew"/>
    <dgm:cxn modelId="{A383C7D1-5DB1-43B6-93A9-5EF56B9ECB3E}" type="presOf" srcId="{4FDAD5BA-EE2D-40C2-92C7-347B0295FB67}" destId="{BF13706F-A014-49D6-AB52-6BF242D9FD4C}" srcOrd="0" destOrd="0" presId="urn:microsoft.com/office/officeart/2016/7/layout/RepeatingBendingProcessNew"/>
    <dgm:cxn modelId="{B4BF15D4-0AC7-420A-8079-65FBE5015F2C}" type="presOf" srcId="{F375ED6B-2E89-4547-AE9B-7F0C8124F226}" destId="{62980C91-BEA2-4E19-9CE8-D151668B93E7}" srcOrd="0" destOrd="0" presId="urn:microsoft.com/office/officeart/2016/7/layout/RepeatingBendingProcessNew"/>
    <dgm:cxn modelId="{D8C150DC-6B85-4CAD-A80A-CCEFC03FA84B}" type="presOf" srcId="{9DEE332F-DE60-4BCC-B903-0BFBE096BE7C}" destId="{C36F8632-3067-4909-83F4-859FB0B08E12}" srcOrd="0" destOrd="0" presId="urn:microsoft.com/office/officeart/2016/7/layout/RepeatingBendingProcessNew"/>
    <dgm:cxn modelId="{63F01ADD-AAA2-4939-954F-68163EA27836}" srcId="{85FE9A07-C2EB-49B7-803F-0ED40E6AE87D}" destId="{1CE58304-1A36-4150-9CAE-C9B9C4F5F74C}" srcOrd="4" destOrd="0" parTransId="{573EEC8E-78DA-43B1-BAC1-4ACD19BF138E}" sibTransId="{08EE0272-5E99-451B-B17F-EEDE28E06A41}"/>
    <dgm:cxn modelId="{514E81E4-759E-4909-9CA6-1F27EAAD5D2E}" type="presOf" srcId="{BABE75B9-CB0D-4227-8C99-7CCB26F298A7}" destId="{2693ECE0-E9D7-4480-976E-33CDA487F888}" srcOrd="1" destOrd="0" presId="urn:microsoft.com/office/officeart/2016/7/layout/RepeatingBendingProcessNew"/>
    <dgm:cxn modelId="{6F2189F3-BA80-429C-A635-693CEE560DCB}" type="presOf" srcId="{08EE0272-5E99-451B-B17F-EEDE28E06A41}" destId="{E95B2C66-3C39-4D27-98FB-43A84D3A6985}" srcOrd="1" destOrd="0" presId="urn:microsoft.com/office/officeart/2016/7/layout/RepeatingBendingProcessNew"/>
    <dgm:cxn modelId="{D388EE7D-BC2B-4C7B-B52E-78AAE70215C9}" type="presParOf" srcId="{880CDEAA-66A1-498A-BEFE-F2EEED4B32DD}" destId="{BF13706F-A014-49D6-AB52-6BF242D9FD4C}" srcOrd="0" destOrd="0" presId="urn:microsoft.com/office/officeart/2016/7/layout/RepeatingBendingProcessNew"/>
    <dgm:cxn modelId="{A8E44314-2665-4363-838F-A2C4594B0491}" type="presParOf" srcId="{880CDEAA-66A1-498A-BEFE-F2EEED4B32DD}" destId="{62980C91-BEA2-4E19-9CE8-D151668B93E7}" srcOrd="1" destOrd="0" presId="urn:microsoft.com/office/officeart/2016/7/layout/RepeatingBendingProcessNew"/>
    <dgm:cxn modelId="{877C02F7-6BC2-4974-BDA7-5E4015D30022}" type="presParOf" srcId="{62980C91-BEA2-4E19-9CE8-D151668B93E7}" destId="{C37B3D20-2BFF-43E0-A2B7-F39768D43768}" srcOrd="0" destOrd="0" presId="urn:microsoft.com/office/officeart/2016/7/layout/RepeatingBendingProcessNew"/>
    <dgm:cxn modelId="{EAC9CF0B-DF33-4008-B274-91D192DB8610}" type="presParOf" srcId="{880CDEAA-66A1-498A-BEFE-F2EEED4B32DD}" destId="{DF4689FB-9DB4-4965-A22A-6A9D8C2CEB76}" srcOrd="2" destOrd="0" presId="urn:microsoft.com/office/officeart/2016/7/layout/RepeatingBendingProcessNew"/>
    <dgm:cxn modelId="{665C9C3F-FA65-4814-A3E9-BB7079F8CB06}" type="presParOf" srcId="{880CDEAA-66A1-498A-BEFE-F2EEED4B32DD}" destId="{862BAC5A-57BD-44FC-BA8F-C4C906F871FA}" srcOrd="3" destOrd="0" presId="urn:microsoft.com/office/officeart/2016/7/layout/RepeatingBendingProcessNew"/>
    <dgm:cxn modelId="{3AE96AFC-7F86-492A-9122-539BDC0A4518}" type="presParOf" srcId="{862BAC5A-57BD-44FC-BA8F-C4C906F871FA}" destId="{67653E4C-01F1-48AD-8A23-B610DABA0AA6}" srcOrd="0" destOrd="0" presId="urn:microsoft.com/office/officeart/2016/7/layout/RepeatingBendingProcessNew"/>
    <dgm:cxn modelId="{F61A3334-5C4C-45BF-B8BC-55826E4F49A4}" type="presParOf" srcId="{880CDEAA-66A1-498A-BEFE-F2EEED4B32DD}" destId="{C6DEF462-E4C7-43A4-B2EE-C6FE36968FE4}" srcOrd="4" destOrd="0" presId="urn:microsoft.com/office/officeart/2016/7/layout/RepeatingBendingProcessNew"/>
    <dgm:cxn modelId="{598B2EFF-EE6D-41E4-B3E8-E03F1568E603}" type="presParOf" srcId="{880CDEAA-66A1-498A-BEFE-F2EEED4B32DD}" destId="{C36F8632-3067-4909-83F4-859FB0B08E12}" srcOrd="5" destOrd="0" presId="urn:microsoft.com/office/officeart/2016/7/layout/RepeatingBendingProcessNew"/>
    <dgm:cxn modelId="{5F66939E-3BFF-473A-86E2-676F08DB5339}" type="presParOf" srcId="{C36F8632-3067-4909-83F4-859FB0B08E12}" destId="{4F35F95F-3387-497E-8CF2-4B71B2A03981}" srcOrd="0" destOrd="0" presId="urn:microsoft.com/office/officeart/2016/7/layout/RepeatingBendingProcessNew"/>
    <dgm:cxn modelId="{6D3B4852-043C-441E-8610-9F40F20476AB}" type="presParOf" srcId="{880CDEAA-66A1-498A-BEFE-F2EEED4B32DD}" destId="{3FBE726D-E0FB-4A14-A01B-CD4F4F7DC98F}" srcOrd="6" destOrd="0" presId="urn:microsoft.com/office/officeart/2016/7/layout/RepeatingBendingProcessNew"/>
    <dgm:cxn modelId="{CF4908DD-FF30-46A4-BE09-2FD3C6CC7C98}" type="presParOf" srcId="{880CDEAA-66A1-498A-BEFE-F2EEED4B32DD}" destId="{A777EDC6-61A4-47BF-9C49-24B6CC9E6869}" srcOrd="7" destOrd="0" presId="urn:microsoft.com/office/officeart/2016/7/layout/RepeatingBendingProcessNew"/>
    <dgm:cxn modelId="{80ABF26F-035A-487C-90B3-F0760D155049}" type="presParOf" srcId="{A777EDC6-61A4-47BF-9C49-24B6CC9E6869}" destId="{31AB14D0-B9EC-4557-B404-0B4E62742680}" srcOrd="0" destOrd="0" presId="urn:microsoft.com/office/officeart/2016/7/layout/RepeatingBendingProcessNew"/>
    <dgm:cxn modelId="{A12BE6C5-FBDE-45E6-9939-EEEA39D28CCA}" type="presParOf" srcId="{880CDEAA-66A1-498A-BEFE-F2EEED4B32DD}" destId="{98B0E69F-0018-4C2A-B274-2FB09116055D}" srcOrd="8" destOrd="0" presId="urn:microsoft.com/office/officeart/2016/7/layout/RepeatingBendingProcessNew"/>
    <dgm:cxn modelId="{46EAF4AB-5889-4B39-96D6-18FE32F90D19}" type="presParOf" srcId="{880CDEAA-66A1-498A-BEFE-F2EEED4B32DD}" destId="{E9664D40-040B-4EC3-8CC9-E2A50B139B7F}" srcOrd="9" destOrd="0" presId="urn:microsoft.com/office/officeart/2016/7/layout/RepeatingBendingProcessNew"/>
    <dgm:cxn modelId="{B36D3A0D-4808-4B46-B25E-62BFC3A90F4D}" type="presParOf" srcId="{E9664D40-040B-4EC3-8CC9-E2A50B139B7F}" destId="{E95B2C66-3C39-4D27-98FB-43A84D3A6985}" srcOrd="0" destOrd="0" presId="urn:microsoft.com/office/officeart/2016/7/layout/RepeatingBendingProcessNew"/>
    <dgm:cxn modelId="{0ABEE0B4-5FB8-4CB9-9078-78ABF3B5791D}" type="presParOf" srcId="{880CDEAA-66A1-498A-BEFE-F2EEED4B32DD}" destId="{A6C643A8-6C30-4CA1-B879-6A7AB9914115}" srcOrd="10" destOrd="0" presId="urn:microsoft.com/office/officeart/2016/7/layout/RepeatingBendingProcessNew"/>
    <dgm:cxn modelId="{A29FF2BD-05C6-46AF-AB3B-E668932A0C77}" type="presParOf" srcId="{880CDEAA-66A1-498A-BEFE-F2EEED4B32DD}" destId="{EFB63CC8-33BF-40F6-BAA4-C85D3C6B87FE}" srcOrd="11" destOrd="0" presId="urn:microsoft.com/office/officeart/2016/7/layout/RepeatingBendingProcessNew"/>
    <dgm:cxn modelId="{DA45D261-6FD9-4825-A138-091B1C73B024}" type="presParOf" srcId="{EFB63CC8-33BF-40F6-BAA4-C85D3C6B87FE}" destId="{ACB95C4D-C0DE-44E0-9478-B8B37ADC105C}" srcOrd="0" destOrd="0" presId="urn:microsoft.com/office/officeart/2016/7/layout/RepeatingBendingProcessNew"/>
    <dgm:cxn modelId="{393F3B6A-514B-4283-8C30-A602325DC86B}" type="presParOf" srcId="{880CDEAA-66A1-498A-BEFE-F2EEED4B32DD}" destId="{66EFA320-794F-4863-B97F-C5551E3BAD05}" srcOrd="12" destOrd="0" presId="urn:microsoft.com/office/officeart/2016/7/layout/RepeatingBendingProcessNew"/>
    <dgm:cxn modelId="{7D792495-90FE-4702-9ED9-004D2237872B}" type="presParOf" srcId="{880CDEAA-66A1-498A-BEFE-F2EEED4B32DD}" destId="{2F97CB29-62D1-4CD9-9F1B-47B9BC455CAB}" srcOrd="13" destOrd="0" presId="urn:microsoft.com/office/officeart/2016/7/layout/RepeatingBendingProcessNew"/>
    <dgm:cxn modelId="{AD12F7BB-F517-4801-A14B-F7B828D80BAE}" type="presParOf" srcId="{2F97CB29-62D1-4CD9-9F1B-47B9BC455CAB}" destId="{5542D0CA-094E-43CB-85D2-2FF97152B153}" srcOrd="0" destOrd="0" presId="urn:microsoft.com/office/officeart/2016/7/layout/RepeatingBendingProcessNew"/>
    <dgm:cxn modelId="{AEF555DF-EB39-4BF5-8877-B8220095D6C5}" type="presParOf" srcId="{880CDEAA-66A1-498A-BEFE-F2EEED4B32DD}" destId="{14222FDB-038E-40DB-8F16-8E3D249BE349}" srcOrd="14" destOrd="0" presId="urn:microsoft.com/office/officeart/2016/7/layout/RepeatingBendingProcessNew"/>
    <dgm:cxn modelId="{0D9932B2-489D-4092-9124-7BE7AECF48FA}" type="presParOf" srcId="{880CDEAA-66A1-498A-BEFE-F2EEED4B32DD}" destId="{4CB11921-279D-42DB-8CC5-DA3D5218215F}" srcOrd="15" destOrd="0" presId="urn:microsoft.com/office/officeart/2016/7/layout/RepeatingBendingProcessNew"/>
    <dgm:cxn modelId="{19FAF0C2-6169-4F0A-AF6A-2C560A43E701}" type="presParOf" srcId="{4CB11921-279D-42DB-8CC5-DA3D5218215F}" destId="{2693ECE0-E9D7-4480-976E-33CDA487F888}" srcOrd="0" destOrd="0" presId="urn:microsoft.com/office/officeart/2016/7/layout/RepeatingBendingProcessNew"/>
    <dgm:cxn modelId="{5F7C901C-BFA2-4E97-8E37-0350A5CCA90C}" type="presParOf" srcId="{880CDEAA-66A1-498A-BEFE-F2EEED4B32DD}" destId="{EC713277-AAEC-4E53-BBC2-7DC7891AF793}"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5BF40B-3FE9-4FB6-85D7-55DB4F01F125}"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029A7E11-842A-4F22-A465-F50C01AAD815}">
      <dgm:prSet phldrT="[Text]" phldr="0"/>
      <dgm:spPr/>
      <dgm:t>
        <a:bodyPr/>
        <a:lstStyle/>
        <a:p>
          <a:pPr rtl="0"/>
          <a:r>
            <a:rPr lang="en-US" b="1"/>
            <a:t>Define the Problem</a:t>
          </a:r>
          <a:endParaRPr lang="en-US"/>
        </a:p>
      </dgm:t>
    </dgm:pt>
    <dgm:pt modelId="{6A81C38A-4609-4753-BEF3-19A688A01FB0}" type="parTrans" cxnId="{46149C89-25AB-43BA-BA51-FF2B623770FC}">
      <dgm:prSet/>
      <dgm:spPr/>
      <dgm:t>
        <a:bodyPr/>
        <a:lstStyle/>
        <a:p>
          <a:endParaRPr lang="en-US"/>
        </a:p>
      </dgm:t>
    </dgm:pt>
    <dgm:pt modelId="{35830E0E-A3DE-4B29-A5D6-FCF2D260AE1F}" type="sibTrans" cxnId="{46149C89-25AB-43BA-BA51-FF2B623770FC}">
      <dgm:prSet/>
      <dgm:spPr/>
      <dgm:t>
        <a:bodyPr/>
        <a:lstStyle/>
        <a:p>
          <a:endParaRPr lang="en-US"/>
        </a:p>
      </dgm:t>
    </dgm:pt>
    <dgm:pt modelId="{01D2D94D-5439-4E4D-8F09-184B4EC08B07}">
      <dgm:prSet phldrT="[Text]" phldr="0"/>
      <dgm:spPr/>
      <dgm:t>
        <a:bodyPr/>
        <a:lstStyle/>
        <a:p>
          <a:pPr rtl="0"/>
          <a:r>
            <a:rPr lang="en-US" b="1"/>
            <a:t>Identify the Major Categories</a:t>
          </a:r>
          <a:endParaRPr lang="en-US"/>
        </a:p>
      </dgm:t>
    </dgm:pt>
    <dgm:pt modelId="{DBD30BB5-CB42-447F-9704-83483B736D26}" type="parTrans" cxnId="{81D0B79F-C941-489A-830E-71D4A4A11A2B}">
      <dgm:prSet/>
      <dgm:spPr/>
      <dgm:t>
        <a:bodyPr/>
        <a:lstStyle/>
        <a:p>
          <a:endParaRPr lang="en-US"/>
        </a:p>
      </dgm:t>
    </dgm:pt>
    <dgm:pt modelId="{87385C77-40FC-4671-B1B3-7E3AAC613FC8}" type="sibTrans" cxnId="{81D0B79F-C941-489A-830E-71D4A4A11A2B}">
      <dgm:prSet/>
      <dgm:spPr/>
      <dgm:t>
        <a:bodyPr/>
        <a:lstStyle/>
        <a:p>
          <a:endParaRPr lang="en-US"/>
        </a:p>
      </dgm:t>
    </dgm:pt>
    <dgm:pt modelId="{333C4159-DF07-42E8-BF44-970BAA271C40}">
      <dgm:prSet phldrT="[Text]" phldr="0"/>
      <dgm:spPr/>
      <dgm:t>
        <a:bodyPr/>
        <a:lstStyle/>
        <a:p>
          <a:pPr rtl="0"/>
          <a:r>
            <a:rPr lang="en-US" b="1"/>
            <a:t>Create a Tree Structure</a:t>
          </a:r>
          <a:endParaRPr lang="en-US"/>
        </a:p>
      </dgm:t>
    </dgm:pt>
    <dgm:pt modelId="{DB9A3DCB-2613-42D3-8780-147060CA50FF}" type="parTrans" cxnId="{51897E26-BD29-471B-95EC-389F1F9CCFF2}">
      <dgm:prSet/>
      <dgm:spPr/>
      <dgm:t>
        <a:bodyPr/>
        <a:lstStyle/>
        <a:p>
          <a:endParaRPr lang="en-US"/>
        </a:p>
      </dgm:t>
    </dgm:pt>
    <dgm:pt modelId="{6840695D-92E2-4783-A62D-24E51C93788F}" type="sibTrans" cxnId="{51897E26-BD29-471B-95EC-389F1F9CCFF2}">
      <dgm:prSet/>
      <dgm:spPr/>
      <dgm:t>
        <a:bodyPr/>
        <a:lstStyle/>
        <a:p>
          <a:endParaRPr lang="en-US"/>
        </a:p>
      </dgm:t>
    </dgm:pt>
    <dgm:pt modelId="{AF71BF95-6957-49B7-9F8B-9BC742D0E164}">
      <dgm:prSet phldrT="[Text]" phldr="0"/>
      <dgm:spPr/>
      <dgm:t>
        <a:bodyPr/>
        <a:lstStyle/>
        <a:p>
          <a:pPr rtl="0"/>
          <a:r>
            <a:rPr lang="en-US" b="1"/>
            <a:t>Analyze Causes and Effects</a:t>
          </a:r>
          <a:endParaRPr lang="en-US"/>
        </a:p>
      </dgm:t>
    </dgm:pt>
    <dgm:pt modelId="{EEDD54AE-3E57-4A5C-8993-7DFE6EEF943D}" type="parTrans" cxnId="{107C0F8E-8789-46AF-A79D-6823F26799B2}">
      <dgm:prSet/>
      <dgm:spPr/>
      <dgm:t>
        <a:bodyPr/>
        <a:lstStyle/>
        <a:p>
          <a:endParaRPr lang="en-US"/>
        </a:p>
      </dgm:t>
    </dgm:pt>
    <dgm:pt modelId="{5E1A5A91-B933-4D53-8642-983770DC77E9}" type="sibTrans" cxnId="{107C0F8E-8789-46AF-A79D-6823F26799B2}">
      <dgm:prSet/>
      <dgm:spPr/>
      <dgm:t>
        <a:bodyPr/>
        <a:lstStyle/>
        <a:p>
          <a:endParaRPr lang="en-US"/>
        </a:p>
      </dgm:t>
    </dgm:pt>
    <dgm:pt modelId="{7A73ABA6-F053-445A-9E38-139FC5D75244}">
      <dgm:prSet phldr="0"/>
      <dgm:spPr/>
      <dgm:t>
        <a:bodyPr/>
        <a:lstStyle/>
        <a:p>
          <a:pPr rtl="0"/>
          <a:r>
            <a:rPr lang="en-US" b="1"/>
            <a:t>Determine Relationships</a:t>
          </a:r>
          <a:endParaRPr lang="en-US" b="1">
            <a:latin typeface="Century Gothic" panose="02020404030301010803"/>
          </a:endParaRPr>
        </a:p>
      </dgm:t>
    </dgm:pt>
    <dgm:pt modelId="{5476B80A-A154-4C03-ACC5-04BF35088E2C}" type="parTrans" cxnId="{BA8A8A75-A285-4612-B47A-DE380D97F624}">
      <dgm:prSet/>
      <dgm:spPr/>
    </dgm:pt>
    <dgm:pt modelId="{04A75B98-4677-4B9E-B8F8-689D3C02D336}" type="sibTrans" cxnId="{BA8A8A75-A285-4612-B47A-DE380D97F624}">
      <dgm:prSet/>
      <dgm:spPr/>
    </dgm:pt>
    <dgm:pt modelId="{1B285587-082A-4E46-96D6-37EC52F62286}">
      <dgm:prSet phldr="0"/>
      <dgm:spPr/>
      <dgm:t>
        <a:bodyPr/>
        <a:lstStyle/>
        <a:p>
          <a:pPr rtl="0"/>
          <a:r>
            <a:rPr lang="en-US" b="1"/>
            <a:t>Prioritize Factors</a:t>
          </a:r>
          <a:endParaRPr lang="en-US" b="1">
            <a:latin typeface="Century Gothic" panose="02020404030301010803"/>
          </a:endParaRPr>
        </a:p>
      </dgm:t>
    </dgm:pt>
    <dgm:pt modelId="{AD639AE2-1711-46E8-B5DC-92F3DA93749A}" type="parTrans" cxnId="{1DFD7C12-6C8D-4015-8E62-C235D519E1FC}">
      <dgm:prSet/>
      <dgm:spPr/>
    </dgm:pt>
    <dgm:pt modelId="{9F045A80-E007-424D-B139-D3BD2004984E}" type="sibTrans" cxnId="{1DFD7C12-6C8D-4015-8E62-C235D519E1FC}">
      <dgm:prSet/>
      <dgm:spPr/>
    </dgm:pt>
    <dgm:pt modelId="{4A69C67E-25D9-4B33-B74C-DA8207C96032}">
      <dgm:prSet phldr="0"/>
      <dgm:spPr/>
      <dgm:t>
        <a:bodyPr/>
        <a:lstStyle/>
        <a:p>
          <a:pPr rtl="0"/>
          <a:r>
            <a:rPr lang="en-US" b="1"/>
            <a:t>Generate Solutions</a:t>
          </a:r>
          <a:endParaRPr lang="en-US" b="1">
            <a:latin typeface="Century Gothic" panose="02020404030301010803"/>
          </a:endParaRPr>
        </a:p>
      </dgm:t>
    </dgm:pt>
    <dgm:pt modelId="{573E5EF5-A853-423B-B66C-542231AB3B03}" type="parTrans" cxnId="{E6D80D21-E6D7-4506-AF5F-62B98A48EC15}">
      <dgm:prSet/>
      <dgm:spPr/>
    </dgm:pt>
    <dgm:pt modelId="{6062A190-5F80-4253-8B26-5649F2842B85}" type="sibTrans" cxnId="{E6D80D21-E6D7-4506-AF5F-62B98A48EC15}">
      <dgm:prSet/>
      <dgm:spPr/>
    </dgm:pt>
    <dgm:pt modelId="{10D401CF-C965-4E28-BCB2-0E16611F9B0D}">
      <dgm:prSet phldr="0"/>
      <dgm:spPr/>
      <dgm:t>
        <a:bodyPr/>
        <a:lstStyle/>
        <a:p>
          <a:pPr rtl="0"/>
          <a:r>
            <a:rPr lang="en-US" b="1"/>
            <a:t>Implement Action Plans</a:t>
          </a:r>
          <a:endParaRPr lang="en-US" b="1">
            <a:latin typeface="Century Gothic" panose="02020404030301010803"/>
          </a:endParaRPr>
        </a:p>
      </dgm:t>
    </dgm:pt>
    <dgm:pt modelId="{0A64162C-5E2C-48C7-AA83-7EA69BD414AC}" type="parTrans" cxnId="{43C153CD-207F-4A65-9071-7F110890C207}">
      <dgm:prSet/>
      <dgm:spPr/>
    </dgm:pt>
    <dgm:pt modelId="{296D8CBD-22E6-4957-8FE7-A6C995F678AB}" type="sibTrans" cxnId="{43C153CD-207F-4A65-9071-7F110890C207}">
      <dgm:prSet/>
      <dgm:spPr/>
    </dgm:pt>
    <dgm:pt modelId="{179142A2-A1C5-4266-9C99-5781F54C3D80}">
      <dgm:prSet phldr="0"/>
      <dgm:spPr/>
      <dgm:t>
        <a:bodyPr/>
        <a:lstStyle/>
        <a:p>
          <a:pPr rtl="0"/>
          <a:r>
            <a:rPr lang="en-US" b="1"/>
            <a:t>Monitor and Evaluate</a:t>
          </a:r>
          <a:endParaRPr lang="en-US" b="1">
            <a:latin typeface="Century Gothic" panose="02020404030301010803"/>
          </a:endParaRPr>
        </a:p>
      </dgm:t>
    </dgm:pt>
    <dgm:pt modelId="{81DB3B8D-F388-4F9C-BB84-F821DFFF317F}" type="parTrans" cxnId="{A43F9623-88E9-4BBD-BF41-AEC0A758E4B5}">
      <dgm:prSet/>
      <dgm:spPr/>
    </dgm:pt>
    <dgm:pt modelId="{CE1B0EA6-B4A8-4DD8-8F4B-BD49CA755D68}" type="sibTrans" cxnId="{A43F9623-88E9-4BBD-BF41-AEC0A758E4B5}">
      <dgm:prSet/>
      <dgm:spPr/>
    </dgm:pt>
    <dgm:pt modelId="{DAB2A1E2-3A41-4EA7-8BAC-F1CC11BCB0A3}" type="pres">
      <dgm:prSet presAssocID="{245BF40B-3FE9-4FB6-85D7-55DB4F01F125}" presName="diagram" presStyleCnt="0">
        <dgm:presLayoutVars>
          <dgm:dir/>
          <dgm:resizeHandles val="exact"/>
        </dgm:presLayoutVars>
      </dgm:prSet>
      <dgm:spPr/>
    </dgm:pt>
    <dgm:pt modelId="{24C44DA6-184D-4851-AF5F-681E0D8FAE38}" type="pres">
      <dgm:prSet presAssocID="{029A7E11-842A-4F22-A465-F50C01AAD815}" presName="node" presStyleLbl="node1" presStyleIdx="0" presStyleCnt="9">
        <dgm:presLayoutVars>
          <dgm:bulletEnabled val="1"/>
        </dgm:presLayoutVars>
      </dgm:prSet>
      <dgm:spPr/>
    </dgm:pt>
    <dgm:pt modelId="{FECD9BAB-434A-437F-BD38-08AFB0C1556C}" type="pres">
      <dgm:prSet presAssocID="{35830E0E-A3DE-4B29-A5D6-FCF2D260AE1F}" presName="sibTrans" presStyleCnt="0"/>
      <dgm:spPr/>
    </dgm:pt>
    <dgm:pt modelId="{31AEE5AB-EC87-40DB-A51D-2DA043D9B37E}" type="pres">
      <dgm:prSet presAssocID="{01D2D94D-5439-4E4D-8F09-184B4EC08B07}" presName="node" presStyleLbl="node1" presStyleIdx="1" presStyleCnt="9">
        <dgm:presLayoutVars>
          <dgm:bulletEnabled val="1"/>
        </dgm:presLayoutVars>
      </dgm:prSet>
      <dgm:spPr/>
    </dgm:pt>
    <dgm:pt modelId="{A4C68209-1B9E-4E10-A33A-E96C159F82D4}" type="pres">
      <dgm:prSet presAssocID="{87385C77-40FC-4671-B1B3-7E3AAC613FC8}" presName="sibTrans" presStyleCnt="0"/>
      <dgm:spPr/>
    </dgm:pt>
    <dgm:pt modelId="{6780DD8C-9EA3-469F-94BF-9F632BD1BB17}" type="pres">
      <dgm:prSet presAssocID="{333C4159-DF07-42E8-BF44-970BAA271C40}" presName="node" presStyleLbl="node1" presStyleIdx="2" presStyleCnt="9">
        <dgm:presLayoutVars>
          <dgm:bulletEnabled val="1"/>
        </dgm:presLayoutVars>
      </dgm:prSet>
      <dgm:spPr/>
    </dgm:pt>
    <dgm:pt modelId="{CAA8E26D-32F2-4998-9FDD-4A062FA7F6B1}" type="pres">
      <dgm:prSet presAssocID="{6840695D-92E2-4783-A62D-24E51C93788F}" presName="sibTrans" presStyleCnt="0"/>
      <dgm:spPr/>
    </dgm:pt>
    <dgm:pt modelId="{450BDA18-0AF2-464F-A832-103483948FE9}" type="pres">
      <dgm:prSet presAssocID="{AF71BF95-6957-49B7-9F8B-9BC742D0E164}" presName="node" presStyleLbl="node1" presStyleIdx="3" presStyleCnt="9">
        <dgm:presLayoutVars>
          <dgm:bulletEnabled val="1"/>
        </dgm:presLayoutVars>
      </dgm:prSet>
      <dgm:spPr/>
    </dgm:pt>
    <dgm:pt modelId="{3BAEBEA5-B4C0-4D39-BCE6-3233CBECADBC}" type="pres">
      <dgm:prSet presAssocID="{5E1A5A91-B933-4D53-8642-983770DC77E9}" presName="sibTrans" presStyleCnt="0"/>
      <dgm:spPr/>
    </dgm:pt>
    <dgm:pt modelId="{BB8E102D-3710-4B36-AA28-36C7D70ADAD8}" type="pres">
      <dgm:prSet presAssocID="{7A73ABA6-F053-445A-9E38-139FC5D75244}" presName="node" presStyleLbl="node1" presStyleIdx="4" presStyleCnt="9">
        <dgm:presLayoutVars>
          <dgm:bulletEnabled val="1"/>
        </dgm:presLayoutVars>
      </dgm:prSet>
      <dgm:spPr/>
    </dgm:pt>
    <dgm:pt modelId="{519E5301-00A4-4403-87E3-233F95CDC47F}" type="pres">
      <dgm:prSet presAssocID="{04A75B98-4677-4B9E-B8F8-689D3C02D336}" presName="sibTrans" presStyleCnt="0"/>
      <dgm:spPr/>
    </dgm:pt>
    <dgm:pt modelId="{D28ACFB3-D248-4FF0-B67B-D33DDD8E870F}" type="pres">
      <dgm:prSet presAssocID="{1B285587-082A-4E46-96D6-37EC52F62286}" presName="node" presStyleLbl="node1" presStyleIdx="5" presStyleCnt="9">
        <dgm:presLayoutVars>
          <dgm:bulletEnabled val="1"/>
        </dgm:presLayoutVars>
      </dgm:prSet>
      <dgm:spPr/>
    </dgm:pt>
    <dgm:pt modelId="{2E4EC5EA-CC73-4125-AB6F-21C795BFB290}" type="pres">
      <dgm:prSet presAssocID="{9F045A80-E007-424D-B139-D3BD2004984E}" presName="sibTrans" presStyleCnt="0"/>
      <dgm:spPr/>
    </dgm:pt>
    <dgm:pt modelId="{58588C6C-5F18-4152-88D2-BBCFBDA3A91B}" type="pres">
      <dgm:prSet presAssocID="{4A69C67E-25D9-4B33-B74C-DA8207C96032}" presName="node" presStyleLbl="node1" presStyleIdx="6" presStyleCnt="9">
        <dgm:presLayoutVars>
          <dgm:bulletEnabled val="1"/>
        </dgm:presLayoutVars>
      </dgm:prSet>
      <dgm:spPr/>
    </dgm:pt>
    <dgm:pt modelId="{DC86C8C2-B5A2-4C7A-B569-E7EC973C88B5}" type="pres">
      <dgm:prSet presAssocID="{6062A190-5F80-4253-8B26-5649F2842B85}" presName="sibTrans" presStyleCnt="0"/>
      <dgm:spPr/>
    </dgm:pt>
    <dgm:pt modelId="{B594D7D6-6BDA-428C-A51D-6777ED6271D4}" type="pres">
      <dgm:prSet presAssocID="{10D401CF-C965-4E28-BCB2-0E16611F9B0D}" presName="node" presStyleLbl="node1" presStyleIdx="7" presStyleCnt="9">
        <dgm:presLayoutVars>
          <dgm:bulletEnabled val="1"/>
        </dgm:presLayoutVars>
      </dgm:prSet>
      <dgm:spPr/>
    </dgm:pt>
    <dgm:pt modelId="{6936D173-166B-4574-AC33-EFE353233F41}" type="pres">
      <dgm:prSet presAssocID="{296D8CBD-22E6-4957-8FE7-A6C995F678AB}" presName="sibTrans" presStyleCnt="0"/>
      <dgm:spPr/>
    </dgm:pt>
    <dgm:pt modelId="{0046A0BB-5904-47F3-996D-6832E8AE7DD8}" type="pres">
      <dgm:prSet presAssocID="{179142A2-A1C5-4266-9C99-5781F54C3D80}" presName="node" presStyleLbl="node1" presStyleIdx="8" presStyleCnt="9">
        <dgm:presLayoutVars>
          <dgm:bulletEnabled val="1"/>
        </dgm:presLayoutVars>
      </dgm:prSet>
      <dgm:spPr/>
    </dgm:pt>
  </dgm:ptLst>
  <dgm:cxnLst>
    <dgm:cxn modelId="{1DFD7C12-6C8D-4015-8E62-C235D519E1FC}" srcId="{245BF40B-3FE9-4FB6-85D7-55DB4F01F125}" destId="{1B285587-082A-4E46-96D6-37EC52F62286}" srcOrd="5" destOrd="0" parTransId="{AD639AE2-1711-46E8-B5DC-92F3DA93749A}" sibTransId="{9F045A80-E007-424D-B139-D3BD2004984E}"/>
    <dgm:cxn modelId="{8CDBBF17-9A02-402A-A9D6-963582B4CEF3}" type="presOf" srcId="{7A73ABA6-F053-445A-9E38-139FC5D75244}" destId="{BB8E102D-3710-4B36-AA28-36C7D70ADAD8}" srcOrd="0" destOrd="0" presId="urn:microsoft.com/office/officeart/2005/8/layout/default"/>
    <dgm:cxn modelId="{E6D80D21-E6D7-4506-AF5F-62B98A48EC15}" srcId="{245BF40B-3FE9-4FB6-85D7-55DB4F01F125}" destId="{4A69C67E-25D9-4B33-B74C-DA8207C96032}" srcOrd="6" destOrd="0" parTransId="{573E5EF5-A853-423B-B66C-542231AB3B03}" sibTransId="{6062A190-5F80-4253-8B26-5649F2842B85}"/>
    <dgm:cxn modelId="{A43F9623-88E9-4BBD-BF41-AEC0A758E4B5}" srcId="{245BF40B-3FE9-4FB6-85D7-55DB4F01F125}" destId="{179142A2-A1C5-4266-9C99-5781F54C3D80}" srcOrd="8" destOrd="0" parTransId="{81DB3B8D-F388-4F9C-BB84-F821DFFF317F}" sibTransId="{CE1B0EA6-B4A8-4DD8-8F4B-BD49CA755D68}"/>
    <dgm:cxn modelId="{51897E26-BD29-471B-95EC-389F1F9CCFF2}" srcId="{245BF40B-3FE9-4FB6-85D7-55DB4F01F125}" destId="{333C4159-DF07-42E8-BF44-970BAA271C40}" srcOrd="2" destOrd="0" parTransId="{DB9A3DCB-2613-42D3-8780-147060CA50FF}" sibTransId="{6840695D-92E2-4783-A62D-24E51C93788F}"/>
    <dgm:cxn modelId="{7FB2E53C-9A3F-422A-9B92-138CD254400B}" type="presOf" srcId="{245BF40B-3FE9-4FB6-85D7-55DB4F01F125}" destId="{DAB2A1E2-3A41-4EA7-8BAC-F1CC11BCB0A3}" srcOrd="0" destOrd="0" presId="urn:microsoft.com/office/officeart/2005/8/layout/default"/>
    <dgm:cxn modelId="{3FA00C75-69AD-40E2-83A8-CF0596E63DAE}" type="presOf" srcId="{AF71BF95-6957-49B7-9F8B-9BC742D0E164}" destId="{450BDA18-0AF2-464F-A832-103483948FE9}" srcOrd="0" destOrd="0" presId="urn:microsoft.com/office/officeart/2005/8/layout/default"/>
    <dgm:cxn modelId="{BA8A8A75-A285-4612-B47A-DE380D97F624}" srcId="{245BF40B-3FE9-4FB6-85D7-55DB4F01F125}" destId="{7A73ABA6-F053-445A-9E38-139FC5D75244}" srcOrd="4" destOrd="0" parTransId="{5476B80A-A154-4C03-ACC5-04BF35088E2C}" sibTransId="{04A75B98-4677-4B9E-B8F8-689D3C02D336}"/>
    <dgm:cxn modelId="{80714D5A-ACAE-4ACE-B2F9-2021BE875DD7}" type="presOf" srcId="{333C4159-DF07-42E8-BF44-970BAA271C40}" destId="{6780DD8C-9EA3-469F-94BF-9F632BD1BB17}" srcOrd="0" destOrd="0" presId="urn:microsoft.com/office/officeart/2005/8/layout/default"/>
    <dgm:cxn modelId="{46149C89-25AB-43BA-BA51-FF2B623770FC}" srcId="{245BF40B-3FE9-4FB6-85D7-55DB4F01F125}" destId="{029A7E11-842A-4F22-A465-F50C01AAD815}" srcOrd="0" destOrd="0" parTransId="{6A81C38A-4609-4753-BEF3-19A688A01FB0}" sibTransId="{35830E0E-A3DE-4B29-A5D6-FCF2D260AE1F}"/>
    <dgm:cxn modelId="{107C0F8E-8789-46AF-A79D-6823F26799B2}" srcId="{245BF40B-3FE9-4FB6-85D7-55DB4F01F125}" destId="{AF71BF95-6957-49B7-9F8B-9BC742D0E164}" srcOrd="3" destOrd="0" parTransId="{EEDD54AE-3E57-4A5C-8993-7DFE6EEF943D}" sibTransId="{5E1A5A91-B933-4D53-8642-983770DC77E9}"/>
    <dgm:cxn modelId="{40F19598-475A-452E-9912-D6FFF95229BC}" type="presOf" srcId="{179142A2-A1C5-4266-9C99-5781F54C3D80}" destId="{0046A0BB-5904-47F3-996D-6832E8AE7DD8}" srcOrd="0" destOrd="0" presId="urn:microsoft.com/office/officeart/2005/8/layout/default"/>
    <dgm:cxn modelId="{81D0B79F-C941-489A-830E-71D4A4A11A2B}" srcId="{245BF40B-3FE9-4FB6-85D7-55DB4F01F125}" destId="{01D2D94D-5439-4E4D-8F09-184B4EC08B07}" srcOrd="1" destOrd="0" parTransId="{DBD30BB5-CB42-447F-9704-83483B736D26}" sibTransId="{87385C77-40FC-4671-B1B3-7E3AAC613FC8}"/>
    <dgm:cxn modelId="{BA7252B5-B01A-4ACA-9FFF-22CA48A635B2}" type="presOf" srcId="{029A7E11-842A-4F22-A465-F50C01AAD815}" destId="{24C44DA6-184D-4851-AF5F-681E0D8FAE38}" srcOrd="0" destOrd="0" presId="urn:microsoft.com/office/officeart/2005/8/layout/default"/>
    <dgm:cxn modelId="{1D585DC0-56A9-40B1-91FC-F569B9DE126E}" type="presOf" srcId="{10D401CF-C965-4E28-BCB2-0E16611F9B0D}" destId="{B594D7D6-6BDA-428C-A51D-6777ED6271D4}" srcOrd="0" destOrd="0" presId="urn:microsoft.com/office/officeart/2005/8/layout/default"/>
    <dgm:cxn modelId="{48A153C2-A620-4DC3-935D-37566307EF83}" type="presOf" srcId="{4A69C67E-25D9-4B33-B74C-DA8207C96032}" destId="{58588C6C-5F18-4152-88D2-BBCFBDA3A91B}" srcOrd="0" destOrd="0" presId="urn:microsoft.com/office/officeart/2005/8/layout/default"/>
    <dgm:cxn modelId="{8F5E33C8-D32A-4BB1-97AA-3543C78D04B2}" type="presOf" srcId="{1B285587-082A-4E46-96D6-37EC52F62286}" destId="{D28ACFB3-D248-4FF0-B67B-D33DDD8E870F}" srcOrd="0" destOrd="0" presId="urn:microsoft.com/office/officeart/2005/8/layout/default"/>
    <dgm:cxn modelId="{43C153CD-207F-4A65-9071-7F110890C207}" srcId="{245BF40B-3FE9-4FB6-85D7-55DB4F01F125}" destId="{10D401CF-C965-4E28-BCB2-0E16611F9B0D}" srcOrd="7" destOrd="0" parTransId="{0A64162C-5E2C-48C7-AA83-7EA69BD414AC}" sibTransId="{296D8CBD-22E6-4957-8FE7-A6C995F678AB}"/>
    <dgm:cxn modelId="{0EC063DE-1F3B-4E9E-9EF2-669935E74C4B}" type="presOf" srcId="{01D2D94D-5439-4E4D-8F09-184B4EC08B07}" destId="{31AEE5AB-EC87-40DB-A51D-2DA043D9B37E}" srcOrd="0" destOrd="0" presId="urn:microsoft.com/office/officeart/2005/8/layout/default"/>
    <dgm:cxn modelId="{A837CD9A-490C-4A8D-B1D6-7B924EA7230F}" type="presParOf" srcId="{DAB2A1E2-3A41-4EA7-8BAC-F1CC11BCB0A3}" destId="{24C44DA6-184D-4851-AF5F-681E0D8FAE38}" srcOrd="0" destOrd="0" presId="urn:microsoft.com/office/officeart/2005/8/layout/default"/>
    <dgm:cxn modelId="{86708FD1-FC92-4047-A765-F7F5B1852EB3}" type="presParOf" srcId="{DAB2A1E2-3A41-4EA7-8BAC-F1CC11BCB0A3}" destId="{FECD9BAB-434A-437F-BD38-08AFB0C1556C}" srcOrd="1" destOrd="0" presId="urn:microsoft.com/office/officeart/2005/8/layout/default"/>
    <dgm:cxn modelId="{00671C8A-83A4-4DC2-AAD2-91CA4313D47D}" type="presParOf" srcId="{DAB2A1E2-3A41-4EA7-8BAC-F1CC11BCB0A3}" destId="{31AEE5AB-EC87-40DB-A51D-2DA043D9B37E}" srcOrd="2" destOrd="0" presId="urn:microsoft.com/office/officeart/2005/8/layout/default"/>
    <dgm:cxn modelId="{B58C101C-834E-491D-88BB-C402ED557B06}" type="presParOf" srcId="{DAB2A1E2-3A41-4EA7-8BAC-F1CC11BCB0A3}" destId="{A4C68209-1B9E-4E10-A33A-E96C159F82D4}" srcOrd="3" destOrd="0" presId="urn:microsoft.com/office/officeart/2005/8/layout/default"/>
    <dgm:cxn modelId="{877BBDEC-94A2-4634-95CF-57665F9C84A3}" type="presParOf" srcId="{DAB2A1E2-3A41-4EA7-8BAC-F1CC11BCB0A3}" destId="{6780DD8C-9EA3-469F-94BF-9F632BD1BB17}" srcOrd="4" destOrd="0" presId="urn:microsoft.com/office/officeart/2005/8/layout/default"/>
    <dgm:cxn modelId="{E9004E17-B07D-4851-9920-1678F1A4610B}" type="presParOf" srcId="{DAB2A1E2-3A41-4EA7-8BAC-F1CC11BCB0A3}" destId="{CAA8E26D-32F2-4998-9FDD-4A062FA7F6B1}" srcOrd="5" destOrd="0" presId="urn:microsoft.com/office/officeart/2005/8/layout/default"/>
    <dgm:cxn modelId="{ED02087C-0BA3-4E30-92DD-367BCE68242E}" type="presParOf" srcId="{DAB2A1E2-3A41-4EA7-8BAC-F1CC11BCB0A3}" destId="{450BDA18-0AF2-464F-A832-103483948FE9}" srcOrd="6" destOrd="0" presId="urn:microsoft.com/office/officeart/2005/8/layout/default"/>
    <dgm:cxn modelId="{716BBC13-FEA2-4B5A-A55D-8DFC2393A6B2}" type="presParOf" srcId="{DAB2A1E2-3A41-4EA7-8BAC-F1CC11BCB0A3}" destId="{3BAEBEA5-B4C0-4D39-BCE6-3233CBECADBC}" srcOrd="7" destOrd="0" presId="urn:microsoft.com/office/officeart/2005/8/layout/default"/>
    <dgm:cxn modelId="{01FBA401-2C19-4434-B15C-2D4F9899DB3D}" type="presParOf" srcId="{DAB2A1E2-3A41-4EA7-8BAC-F1CC11BCB0A3}" destId="{BB8E102D-3710-4B36-AA28-36C7D70ADAD8}" srcOrd="8" destOrd="0" presId="urn:microsoft.com/office/officeart/2005/8/layout/default"/>
    <dgm:cxn modelId="{602935A1-3FF9-4688-9AFF-F9D77E74ECA0}" type="presParOf" srcId="{DAB2A1E2-3A41-4EA7-8BAC-F1CC11BCB0A3}" destId="{519E5301-00A4-4403-87E3-233F95CDC47F}" srcOrd="9" destOrd="0" presId="urn:microsoft.com/office/officeart/2005/8/layout/default"/>
    <dgm:cxn modelId="{EDD15C21-E41F-4D33-8078-02EBE9C49FBE}" type="presParOf" srcId="{DAB2A1E2-3A41-4EA7-8BAC-F1CC11BCB0A3}" destId="{D28ACFB3-D248-4FF0-B67B-D33DDD8E870F}" srcOrd="10" destOrd="0" presId="urn:microsoft.com/office/officeart/2005/8/layout/default"/>
    <dgm:cxn modelId="{2A48B592-4D34-4570-8E34-11EEB0B5ABFA}" type="presParOf" srcId="{DAB2A1E2-3A41-4EA7-8BAC-F1CC11BCB0A3}" destId="{2E4EC5EA-CC73-4125-AB6F-21C795BFB290}" srcOrd="11" destOrd="0" presId="urn:microsoft.com/office/officeart/2005/8/layout/default"/>
    <dgm:cxn modelId="{462D7FC9-3DDF-47B0-A66C-C3A76DE9A356}" type="presParOf" srcId="{DAB2A1E2-3A41-4EA7-8BAC-F1CC11BCB0A3}" destId="{58588C6C-5F18-4152-88D2-BBCFBDA3A91B}" srcOrd="12" destOrd="0" presId="urn:microsoft.com/office/officeart/2005/8/layout/default"/>
    <dgm:cxn modelId="{5A37590A-7DE9-4FA9-8230-A969DB489064}" type="presParOf" srcId="{DAB2A1E2-3A41-4EA7-8BAC-F1CC11BCB0A3}" destId="{DC86C8C2-B5A2-4C7A-B569-E7EC973C88B5}" srcOrd="13" destOrd="0" presId="urn:microsoft.com/office/officeart/2005/8/layout/default"/>
    <dgm:cxn modelId="{179054CC-76F8-4BB6-8F4B-C673A7C3B73C}" type="presParOf" srcId="{DAB2A1E2-3A41-4EA7-8BAC-F1CC11BCB0A3}" destId="{B594D7D6-6BDA-428C-A51D-6777ED6271D4}" srcOrd="14" destOrd="0" presId="urn:microsoft.com/office/officeart/2005/8/layout/default"/>
    <dgm:cxn modelId="{95917E52-7962-405D-B3FC-AD493F22F26C}" type="presParOf" srcId="{DAB2A1E2-3A41-4EA7-8BAC-F1CC11BCB0A3}" destId="{6936D173-166B-4574-AC33-EFE353233F41}" srcOrd="15" destOrd="0" presId="urn:microsoft.com/office/officeart/2005/8/layout/default"/>
    <dgm:cxn modelId="{13760FA3-B04B-4FDA-B204-2FD6BB58D7DB}" type="presParOf" srcId="{DAB2A1E2-3A41-4EA7-8BAC-F1CC11BCB0A3}" destId="{0046A0BB-5904-47F3-996D-6832E8AE7DD8}"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9BBED1-AD30-45AB-A7EE-3B21DCB6087F}"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FDC1CC55-5613-4BF1-879A-08804A9FD74E}">
      <dgm:prSet phldrT="[Text]" phldr="0"/>
      <dgm:spPr/>
      <dgm:t>
        <a:bodyPr/>
        <a:lstStyle/>
        <a:p>
          <a:pPr rtl="0"/>
          <a:r>
            <a:rPr lang="en-US" b="1"/>
            <a:t>Leadership and Support</a:t>
          </a:r>
          <a:endParaRPr lang="en-US"/>
        </a:p>
      </dgm:t>
    </dgm:pt>
    <dgm:pt modelId="{2503A2C4-16A4-4E68-84C1-A5893C0507D4}" type="parTrans" cxnId="{C3C00700-6AFD-4FB8-8975-92489E045EAC}">
      <dgm:prSet/>
      <dgm:spPr/>
      <dgm:t>
        <a:bodyPr/>
        <a:lstStyle/>
        <a:p>
          <a:endParaRPr lang="en-US"/>
        </a:p>
      </dgm:t>
    </dgm:pt>
    <dgm:pt modelId="{7D03A6A3-2E08-45E8-869C-883DA70F76C2}" type="sibTrans" cxnId="{C3C00700-6AFD-4FB8-8975-92489E045EAC}">
      <dgm:prSet/>
      <dgm:spPr/>
      <dgm:t>
        <a:bodyPr/>
        <a:lstStyle/>
        <a:p>
          <a:endParaRPr lang="en-US"/>
        </a:p>
      </dgm:t>
    </dgm:pt>
    <dgm:pt modelId="{4F1B64F5-7020-4CD0-9597-B8C5382F9C44}">
      <dgm:prSet phldrT="[Text]" phldr="0"/>
      <dgm:spPr/>
      <dgm:t>
        <a:bodyPr/>
        <a:lstStyle/>
        <a:p>
          <a:pPr rtl="0"/>
          <a:r>
            <a:rPr lang="en-US" b="1"/>
            <a:t>Resource Allocation</a:t>
          </a:r>
          <a:endParaRPr lang="en-US"/>
        </a:p>
      </dgm:t>
    </dgm:pt>
    <dgm:pt modelId="{1BBBDA15-4E42-4782-B8D1-4740F49B2453}" type="parTrans" cxnId="{B2E36C4E-A354-44C2-BB41-47BD6CC458E4}">
      <dgm:prSet/>
      <dgm:spPr/>
      <dgm:t>
        <a:bodyPr/>
        <a:lstStyle/>
        <a:p>
          <a:endParaRPr lang="en-US"/>
        </a:p>
      </dgm:t>
    </dgm:pt>
    <dgm:pt modelId="{47ED126A-21FA-43E3-A538-D65CC5F56057}" type="sibTrans" cxnId="{B2E36C4E-A354-44C2-BB41-47BD6CC458E4}">
      <dgm:prSet/>
      <dgm:spPr/>
      <dgm:t>
        <a:bodyPr/>
        <a:lstStyle/>
        <a:p>
          <a:endParaRPr lang="en-US"/>
        </a:p>
      </dgm:t>
    </dgm:pt>
    <dgm:pt modelId="{5C2DCCEA-07AE-4705-914B-A4DA40C96083}">
      <dgm:prSet phldrT="[Text]" phldr="0"/>
      <dgm:spPr/>
      <dgm:t>
        <a:bodyPr/>
        <a:lstStyle/>
        <a:p>
          <a:pPr rtl="0"/>
          <a:r>
            <a:rPr lang="en-US" b="1"/>
            <a:t>Establishing Policies and Procedures</a:t>
          </a:r>
          <a:endParaRPr lang="en-US"/>
        </a:p>
      </dgm:t>
    </dgm:pt>
    <dgm:pt modelId="{3DDC3F55-22D8-4C2F-AC4A-2B882FB2B3E9}" type="parTrans" cxnId="{ED88D316-5266-46EF-B685-1904497A932E}">
      <dgm:prSet/>
      <dgm:spPr/>
      <dgm:t>
        <a:bodyPr/>
        <a:lstStyle/>
        <a:p>
          <a:endParaRPr lang="en-US"/>
        </a:p>
      </dgm:t>
    </dgm:pt>
    <dgm:pt modelId="{339BFB97-3168-4FA9-B683-93850E25816E}" type="sibTrans" cxnId="{ED88D316-5266-46EF-B685-1904497A932E}">
      <dgm:prSet/>
      <dgm:spPr/>
      <dgm:t>
        <a:bodyPr/>
        <a:lstStyle/>
        <a:p>
          <a:endParaRPr lang="en-US"/>
        </a:p>
      </dgm:t>
    </dgm:pt>
    <dgm:pt modelId="{ED93E4DF-9A74-4A79-B5A2-7D626A43E02E}">
      <dgm:prSet phldrT="[Text]" phldr="0"/>
      <dgm:spPr/>
      <dgm:t>
        <a:bodyPr/>
        <a:lstStyle/>
        <a:p>
          <a:pPr rtl="0"/>
          <a:r>
            <a:rPr lang="en-US" b="1"/>
            <a:t>Facilitating Communication and Collaboration</a:t>
          </a:r>
          <a:endParaRPr lang="en-US"/>
        </a:p>
      </dgm:t>
    </dgm:pt>
    <dgm:pt modelId="{878C4D31-5114-4DFE-98A3-649E39F0AE9F}" type="parTrans" cxnId="{D65AAA67-ECC6-43D4-BEE9-E62F6F0DBBDC}">
      <dgm:prSet/>
      <dgm:spPr/>
      <dgm:t>
        <a:bodyPr/>
        <a:lstStyle/>
        <a:p>
          <a:endParaRPr lang="en-US"/>
        </a:p>
      </dgm:t>
    </dgm:pt>
    <dgm:pt modelId="{77A556FF-4647-4C25-BA43-1DF8780DBC4C}" type="sibTrans" cxnId="{D65AAA67-ECC6-43D4-BEE9-E62F6F0DBBDC}">
      <dgm:prSet/>
      <dgm:spPr/>
      <dgm:t>
        <a:bodyPr/>
        <a:lstStyle/>
        <a:p>
          <a:endParaRPr lang="en-US"/>
        </a:p>
      </dgm:t>
    </dgm:pt>
    <dgm:pt modelId="{8F7EA1AE-E075-4190-8C6C-655690052294}">
      <dgm:prSet phldrT="[Text]" phldr="0"/>
      <dgm:spPr/>
      <dgm:t>
        <a:bodyPr/>
        <a:lstStyle/>
        <a:p>
          <a:pPr rtl="0"/>
          <a:r>
            <a:rPr lang="en-US" b="1"/>
            <a:t>Removing Barriers</a:t>
          </a:r>
          <a:endParaRPr lang="en-US"/>
        </a:p>
      </dgm:t>
    </dgm:pt>
    <dgm:pt modelId="{A16205E4-43F9-447B-92D0-2DC93EDC1D09}" type="parTrans" cxnId="{505FABD6-13C9-45D7-BDF7-9950CB2669EB}">
      <dgm:prSet/>
      <dgm:spPr/>
      <dgm:t>
        <a:bodyPr/>
        <a:lstStyle/>
        <a:p>
          <a:endParaRPr lang="en-US"/>
        </a:p>
      </dgm:t>
    </dgm:pt>
    <dgm:pt modelId="{292C6945-CDE1-4A55-B05C-CBEA61C4539D}" type="sibTrans" cxnId="{505FABD6-13C9-45D7-BDF7-9950CB2669EB}">
      <dgm:prSet/>
      <dgm:spPr/>
      <dgm:t>
        <a:bodyPr/>
        <a:lstStyle/>
        <a:p>
          <a:endParaRPr lang="en-US"/>
        </a:p>
      </dgm:t>
    </dgm:pt>
    <dgm:pt modelId="{051A2BF2-3064-4CE0-B749-12515D7D37B1}">
      <dgm:prSet phldr="0"/>
      <dgm:spPr/>
      <dgm:t>
        <a:bodyPr/>
        <a:lstStyle/>
        <a:p>
          <a:pPr rtl="0"/>
          <a:r>
            <a:rPr lang="en-US" b="1"/>
            <a:t>Providing Feedback and Recognition</a:t>
          </a:r>
        </a:p>
      </dgm:t>
    </dgm:pt>
    <dgm:pt modelId="{DDE5E057-44E0-4D21-B318-273DD79316E0}" type="parTrans" cxnId="{2FB3CFC7-241E-4E46-A408-9EE75488294A}">
      <dgm:prSet/>
      <dgm:spPr/>
    </dgm:pt>
    <dgm:pt modelId="{000C5988-2C8C-4627-8D58-52F160920423}" type="sibTrans" cxnId="{2FB3CFC7-241E-4E46-A408-9EE75488294A}">
      <dgm:prSet/>
      <dgm:spPr/>
      <dgm:t>
        <a:bodyPr/>
        <a:lstStyle/>
        <a:p>
          <a:endParaRPr lang="en-US"/>
        </a:p>
      </dgm:t>
    </dgm:pt>
    <dgm:pt modelId="{A0A7B953-CA62-4C24-B995-440147C51CDE}">
      <dgm:prSet phldr="0"/>
      <dgm:spPr/>
      <dgm:t>
        <a:bodyPr/>
        <a:lstStyle/>
        <a:p>
          <a:pPr rtl="0"/>
          <a:r>
            <a:rPr lang="en-US" b="1"/>
            <a:t>Monitoring Progress and Performance</a:t>
          </a:r>
          <a:endParaRPr lang="en-US" b="1">
            <a:latin typeface="Century Gothic" panose="02020404030301010803"/>
          </a:endParaRPr>
        </a:p>
      </dgm:t>
    </dgm:pt>
    <dgm:pt modelId="{BAE17C06-1F1A-40DF-B7AD-21E37F8FAC1C}" type="parTrans" cxnId="{64192DD6-4102-45A2-BCEE-75380D603153}">
      <dgm:prSet/>
      <dgm:spPr/>
    </dgm:pt>
    <dgm:pt modelId="{0CD50AA0-B90C-45B8-8111-179688DDC52F}" type="sibTrans" cxnId="{64192DD6-4102-45A2-BCEE-75380D603153}">
      <dgm:prSet/>
      <dgm:spPr/>
      <dgm:t>
        <a:bodyPr/>
        <a:lstStyle/>
        <a:p>
          <a:endParaRPr lang="en-US"/>
        </a:p>
      </dgm:t>
    </dgm:pt>
    <dgm:pt modelId="{632738F6-D74C-40E6-ACBC-14DCB759E88C}">
      <dgm:prSet phldr="0"/>
      <dgm:spPr/>
      <dgm:t>
        <a:bodyPr/>
        <a:lstStyle/>
        <a:p>
          <a:pPr rtl="0"/>
          <a:r>
            <a:rPr lang="en-US" b="1"/>
            <a:t>Integration with Organizational Goals</a:t>
          </a:r>
          <a:endParaRPr lang="en-US" b="1">
            <a:latin typeface="Century Gothic" panose="02020404030301010803"/>
          </a:endParaRPr>
        </a:p>
      </dgm:t>
    </dgm:pt>
    <dgm:pt modelId="{6245EC48-84D5-45EB-A904-9127B00BED91}" type="parTrans" cxnId="{8C629153-227A-4FC8-B8B1-57F80ABC02B9}">
      <dgm:prSet/>
      <dgm:spPr/>
    </dgm:pt>
    <dgm:pt modelId="{F2C00920-9091-458C-9086-0F92E38169F7}" type="sibTrans" cxnId="{8C629153-227A-4FC8-B8B1-57F80ABC02B9}">
      <dgm:prSet/>
      <dgm:spPr/>
      <dgm:t>
        <a:bodyPr/>
        <a:lstStyle/>
        <a:p>
          <a:endParaRPr lang="en-US"/>
        </a:p>
      </dgm:t>
    </dgm:pt>
    <dgm:pt modelId="{3DA51009-E989-48D7-BF0A-793435F3146F}">
      <dgm:prSet phldr="0"/>
      <dgm:spPr/>
      <dgm:t>
        <a:bodyPr/>
        <a:lstStyle/>
        <a:p>
          <a:pPr rtl="0"/>
          <a:r>
            <a:rPr lang="en-US" b="1"/>
            <a:t>Continuous Improvement</a:t>
          </a:r>
          <a:endParaRPr lang="en-US" b="1">
            <a:latin typeface="Century Gothic" panose="02020404030301010803"/>
          </a:endParaRPr>
        </a:p>
      </dgm:t>
    </dgm:pt>
    <dgm:pt modelId="{1ACB1AA3-56C6-4ADD-8E6B-BFC19B9D1B5C}" type="parTrans" cxnId="{FD6AD9F1-9115-45A5-ADD1-318F47A73B4A}">
      <dgm:prSet/>
      <dgm:spPr/>
    </dgm:pt>
    <dgm:pt modelId="{7DE6AE71-1741-4727-B567-B8B8F01D9FB2}" type="sibTrans" cxnId="{FD6AD9F1-9115-45A5-ADD1-318F47A73B4A}">
      <dgm:prSet/>
      <dgm:spPr/>
      <dgm:t>
        <a:bodyPr/>
        <a:lstStyle/>
        <a:p>
          <a:endParaRPr lang="en-US"/>
        </a:p>
      </dgm:t>
    </dgm:pt>
    <dgm:pt modelId="{D0CDAB3F-1901-47D6-A7A2-0409A8DA812A}" type="pres">
      <dgm:prSet presAssocID="{B69BBED1-AD30-45AB-A7EE-3B21DCB6087F}" presName="vert0" presStyleCnt="0">
        <dgm:presLayoutVars>
          <dgm:dir/>
          <dgm:animOne val="branch"/>
          <dgm:animLvl val="lvl"/>
        </dgm:presLayoutVars>
      </dgm:prSet>
      <dgm:spPr/>
    </dgm:pt>
    <dgm:pt modelId="{A11B67E7-B37F-4DBA-95C9-EB912C2F6696}" type="pres">
      <dgm:prSet presAssocID="{FDC1CC55-5613-4BF1-879A-08804A9FD74E}" presName="thickLine" presStyleLbl="alignNode1" presStyleIdx="0" presStyleCnt="9"/>
      <dgm:spPr/>
    </dgm:pt>
    <dgm:pt modelId="{340643BC-74D6-4FF3-AB1F-8336F933D365}" type="pres">
      <dgm:prSet presAssocID="{FDC1CC55-5613-4BF1-879A-08804A9FD74E}" presName="horz1" presStyleCnt="0"/>
      <dgm:spPr/>
    </dgm:pt>
    <dgm:pt modelId="{13823CBE-E697-4A2D-B71E-7ED16E3FCB26}" type="pres">
      <dgm:prSet presAssocID="{FDC1CC55-5613-4BF1-879A-08804A9FD74E}" presName="tx1" presStyleLbl="revTx" presStyleIdx="0" presStyleCnt="9"/>
      <dgm:spPr/>
    </dgm:pt>
    <dgm:pt modelId="{C7C94C1A-12A6-40A3-A374-1A1E2421A93D}" type="pres">
      <dgm:prSet presAssocID="{FDC1CC55-5613-4BF1-879A-08804A9FD74E}" presName="vert1" presStyleCnt="0"/>
      <dgm:spPr/>
    </dgm:pt>
    <dgm:pt modelId="{9EA2439D-CCA4-4F2A-B718-78697D4CFA1D}" type="pres">
      <dgm:prSet presAssocID="{4F1B64F5-7020-4CD0-9597-B8C5382F9C44}" presName="thickLine" presStyleLbl="alignNode1" presStyleIdx="1" presStyleCnt="9"/>
      <dgm:spPr/>
    </dgm:pt>
    <dgm:pt modelId="{182D7A6E-56AC-416C-B95F-B1ECC6FA5F2C}" type="pres">
      <dgm:prSet presAssocID="{4F1B64F5-7020-4CD0-9597-B8C5382F9C44}" presName="horz1" presStyleCnt="0"/>
      <dgm:spPr/>
    </dgm:pt>
    <dgm:pt modelId="{0538A1D4-4743-47BF-A418-1F7008F53708}" type="pres">
      <dgm:prSet presAssocID="{4F1B64F5-7020-4CD0-9597-B8C5382F9C44}" presName="tx1" presStyleLbl="revTx" presStyleIdx="1" presStyleCnt="9"/>
      <dgm:spPr/>
    </dgm:pt>
    <dgm:pt modelId="{E55D0577-1D38-4B37-AC9D-EFC7BA795768}" type="pres">
      <dgm:prSet presAssocID="{4F1B64F5-7020-4CD0-9597-B8C5382F9C44}" presName="vert1" presStyleCnt="0"/>
      <dgm:spPr/>
    </dgm:pt>
    <dgm:pt modelId="{FB5022A0-F1AB-447A-8040-E3E92A4062A5}" type="pres">
      <dgm:prSet presAssocID="{5C2DCCEA-07AE-4705-914B-A4DA40C96083}" presName="thickLine" presStyleLbl="alignNode1" presStyleIdx="2" presStyleCnt="9"/>
      <dgm:spPr/>
    </dgm:pt>
    <dgm:pt modelId="{27D12BAB-4803-4C7A-A485-174D22EEC917}" type="pres">
      <dgm:prSet presAssocID="{5C2DCCEA-07AE-4705-914B-A4DA40C96083}" presName="horz1" presStyleCnt="0"/>
      <dgm:spPr/>
    </dgm:pt>
    <dgm:pt modelId="{92BDCD2E-823B-40CA-B885-901D3E858FFD}" type="pres">
      <dgm:prSet presAssocID="{5C2DCCEA-07AE-4705-914B-A4DA40C96083}" presName="tx1" presStyleLbl="revTx" presStyleIdx="2" presStyleCnt="9"/>
      <dgm:spPr/>
    </dgm:pt>
    <dgm:pt modelId="{788135E7-C40C-4E39-A05F-5C22D4822607}" type="pres">
      <dgm:prSet presAssocID="{5C2DCCEA-07AE-4705-914B-A4DA40C96083}" presName="vert1" presStyleCnt="0"/>
      <dgm:spPr/>
    </dgm:pt>
    <dgm:pt modelId="{503C8055-8890-47F1-AF7B-5DEA648D132C}" type="pres">
      <dgm:prSet presAssocID="{ED93E4DF-9A74-4A79-B5A2-7D626A43E02E}" presName="thickLine" presStyleLbl="alignNode1" presStyleIdx="3" presStyleCnt="9"/>
      <dgm:spPr/>
    </dgm:pt>
    <dgm:pt modelId="{1061FA50-947A-4B29-988A-B3DF604139DB}" type="pres">
      <dgm:prSet presAssocID="{ED93E4DF-9A74-4A79-B5A2-7D626A43E02E}" presName="horz1" presStyleCnt="0"/>
      <dgm:spPr/>
    </dgm:pt>
    <dgm:pt modelId="{4C935124-1B03-4EA3-84C4-722962F9AC2C}" type="pres">
      <dgm:prSet presAssocID="{ED93E4DF-9A74-4A79-B5A2-7D626A43E02E}" presName="tx1" presStyleLbl="revTx" presStyleIdx="3" presStyleCnt="9"/>
      <dgm:spPr/>
    </dgm:pt>
    <dgm:pt modelId="{A44E500E-5F48-4172-9485-4835BB33C744}" type="pres">
      <dgm:prSet presAssocID="{ED93E4DF-9A74-4A79-B5A2-7D626A43E02E}" presName="vert1" presStyleCnt="0"/>
      <dgm:spPr/>
    </dgm:pt>
    <dgm:pt modelId="{8F9FEE0F-06DE-4340-8DBF-927AD8A68E78}" type="pres">
      <dgm:prSet presAssocID="{8F7EA1AE-E075-4190-8C6C-655690052294}" presName="thickLine" presStyleLbl="alignNode1" presStyleIdx="4" presStyleCnt="9"/>
      <dgm:spPr/>
    </dgm:pt>
    <dgm:pt modelId="{8CABE6FA-2928-4EF0-84BB-2DAEAA31052C}" type="pres">
      <dgm:prSet presAssocID="{8F7EA1AE-E075-4190-8C6C-655690052294}" presName="horz1" presStyleCnt="0"/>
      <dgm:spPr/>
    </dgm:pt>
    <dgm:pt modelId="{6EC7518C-39B8-4275-A485-30964A730B61}" type="pres">
      <dgm:prSet presAssocID="{8F7EA1AE-E075-4190-8C6C-655690052294}" presName="tx1" presStyleLbl="revTx" presStyleIdx="4" presStyleCnt="9"/>
      <dgm:spPr/>
    </dgm:pt>
    <dgm:pt modelId="{7A1B603C-00BA-4688-949B-06A48A4B11DF}" type="pres">
      <dgm:prSet presAssocID="{8F7EA1AE-E075-4190-8C6C-655690052294}" presName="vert1" presStyleCnt="0"/>
      <dgm:spPr/>
    </dgm:pt>
    <dgm:pt modelId="{28EC92A6-5D0C-4AAD-A772-A0402161D2CC}" type="pres">
      <dgm:prSet presAssocID="{051A2BF2-3064-4CE0-B749-12515D7D37B1}" presName="thickLine" presStyleLbl="alignNode1" presStyleIdx="5" presStyleCnt="9"/>
      <dgm:spPr/>
    </dgm:pt>
    <dgm:pt modelId="{A8C7FB23-32EA-4B12-B177-8B126EC9EA70}" type="pres">
      <dgm:prSet presAssocID="{051A2BF2-3064-4CE0-B749-12515D7D37B1}" presName="horz1" presStyleCnt="0"/>
      <dgm:spPr/>
    </dgm:pt>
    <dgm:pt modelId="{0E61A015-D7CB-4CED-81CB-D5783B94FC72}" type="pres">
      <dgm:prSet presAssocID="{051A2BF2-3064-4CE0-B749-12515D7D37B1}" presName="tx1" presStyleLbl="revTx" presStyleIdx="5" presStyleCnt="9"/>
      <dgm:spPr/>
    </dgm:pt>
    <dgm:pt modelId="{E8E0D658-B13D-481C-A40C-09965B6F439D}" type="pres">
      <dgm:prSet presAssocID="{051A2BF2-3064-4CE0-B749-12515D7D37B1}" presName="vert1" presStyleCnt="0"/>
      <dgm:spPr/>
    </dgm:pt>
    <dgm:pt modelId="{96CF0887-1013-4F76-BEA6-41527A3845A3}" type="pres">
      <dgm:prSet presAssocID="{A0A7B953-CA62-4C24-B995-440147C51CDE}" presName="thickLine" presStyleLbl="alignNode1" presStyleIdx="6" presStyleCnt="9"/>
      <dgm:spPr/>
    </dgm:pt>
    <dgm:pt modelId="{0E158296-6692-4328-AE7E-9777B8055C29}" type="pres">
      <dgm:prSet presAssocID="{A0A7B953-CA62-4C24-B995-440147C51CDE}" presName="horz1" presStyleCnt="0"/>
      <dgm:spPr/>
    </dgm:pt>
    <dgm:pt modelId="{1C62283E-BFDB-4B08-90CC-8BE813A69D97}" type="pres">
      <dgm:prSet presAssocID="{A0A7B953-CA62-4C24-B995-440147C51CDE}" presName="tx1" presStyleLbl="revTx" presStyleIdx="6" presStyleCnt="9"/>
      <dgm:spPr/>
    </dgm:pt>
    <dgm:pt modelId="{B4D8BF66-6C35-4108-8A84-0782D3D772E0}" type="pres">
      <dgm:prSet presAssocID="{A0A7B953-CA62-4C24-B995-440147C51CDE}" presName="vert1" presStyleCnt="0"/>
      <dgm:spPr/>
    </dgm:pt>
    <dgm:pt modelId="{E7CEBB60-8388-4DEE-9B91-2267D12B0135}" type="pres">
      <dgm:prSet presAssocID="{632738F6-D74C-40E6-ACBC-14DCB759E88C}" presName="thickLine" presStyleLbl="alignNode1" presStyleIdx="7" presStyleCnt="9"/>
      <dgm:spPr/>
    </dgm:pt>
    <dgm:pt modelId="{829E7D03-B889-4738-9C10-B2294D31621F}" type="pres">
      <dgm:prSet presAssocID="{632738F6-D74C-40E6-ACBC-14DCB759E88C}" presName="horz1" presStyleCnt="0"/>
      <dgm:spPr/>
    </dgm:pt>
    <dgm:pt modelId="{51571AD5-25F1-4C69-BD9B-0A74E18F3979}" type="pres">
      <dgm:prSet presAssocID="{632738F6-D74C-40E6-ACBC-14DCB759E88C}" presName="tx1" presStyleLbl="revTx" presStyleIdx="7" presStyleCnt="9"/>
      <dgm:spPr/>
    </dgm:pt>
    <dgm:pt modelId="{526F3651-20E9-4782-8AA9-89CADBA32983}" type="pres">
      <dgm:prSet presAssocID="{632738F6-D74C-40E6-ACBC-14DCB759E88C}" presName="vert1" presStyleCnt="0"/>
      <dgm:spPr/>
    </dgm:pt>
    <dgm:pt modelId="{3A6D0308-B74A-4096-A012-366514D329AE}" type="pres">
      <dgm:prSet presAssocID="{3DA51009-E989-48D7-BF0A-793435F3146F}" presName="thickLine" presStyleLbl="alignNode1" presStyleIdx="8" presStyleCnt="9"/>
      <dgm:spPr/>
    </dgm:pt>
    <dgm:pt modelId="{F95CC621-797E-4167-B499-0A784E4BFA84}" type="pres">
      <dgm:prSet presAssocID="{3DA51009-E989-48D7-BF0A-793435F3146F}" presName="horz1" presStyleCnt="0"/>
      <dgm:spPr/>
    </dgm:pt>
    <dgm:pt modelId="{B7F59C17-7091-4D36-A88F-D1FB13692EDD}" type="pres">
      <dgm:prSet presAssocID="{3DA51009-E989-48D7-BF0A-793435F3146F}" presName="tx1" presStyleLbl="revTx" presStyleIdx="8" presStyleCnt="9"/>
      <dgm:spPr/>
    </dgm:pt>
    <dgm:pt modelId="{0A69CAC4-B4DE-4277-8D67-5CBEE8957F91}" type="pres">
      <dgm:prSet presAssocID="{3DA51009-E989-48D7-BF0A-793435F3146F}" presName="vert1" presStyleCnt="0"/>
      <dgm:spPr/>
    </dgm:pt>
  </dgm:ptLst>
  <dgm:cxnLst>
    <dgm:cxn modelId="{C3C00700-6AFD-4FB8-8975-92489E045EAC}" srcId="{B69BBED1-AD30-45AB-A7EE-3B21DCB6087F}" destId="{FDC1CC55-5613-4BF1-879A-08804A9FD74E}" srcOrd="0" destOrd="0" parTransId="{2503A2C4-16A4-4E68-84C1-A5893C0507D4}" sibTransId="{7D03A6A3-2E08-45E8-869C-883DA70F76C2}"/>
    <dgm:cxn modelId="{593C1305-D834-4114-9842-5657BBA3B889}" type="presOf" srcId="{ED93E4DF-9A74-4A79-B5A2-7D626A43E02E}" destId="{4C935124-1B03-4EA3-84C4-722962F9AC2C}" srcOrd="0" destOrd="0" presId="urn:microsoft.com/office/officeart/2008/layout/LinedList"/>
    <dgm:cxn modelId="{ED88D316-5266-46EF-B685-1904497A932E}" srcId="{B69BBED1-AD30-45AB-A7EE-3B21DCB6087F}" destId="{5C2DCCEA-07AE-4705-914B-A4DA40C96083}" srcOrd="2" destOrd="0" parTransId="{3DDC3F55-22D8-4C2F-AC4A-2B882FB2B3E9}" sibTransId="{339BFB97-3168-4FA9-B683-93850E25816E}"/>
    <dgm:cxn modelId="{A860BC1D-DDE7-4EF9-A5B2-EE11D499C2F2}" type="presOf" srcId="{B69BBED1-AD30-45AB-A7EE-3B21DCB6087F}" destId="{D0CDAB3F-1901-47D6-A7A2-0409A8DA812A}" srcOrd="0" destOrd="0" presId="urn:microsoft.com/office/officeart/2008/layout/LinedList"/>
    <dgm:cxn modelId="{088CB927-DFC8-460A-9F4C-2948B674EEAC}" type="presOf" srcId="{5C2DCCEA-07AE-4705-914B-A4DA40C96083}" destId="{92BDCD2E-823B-40CA-B885-901D3E858FFD}" srcOrd="0" destOrd="0" presId="urn:microsoft.com/office/officeart/2008/layout/LinedList"/>
    <dgm:cxn modelId="{0D881E65-9A2F-49EC-9244-FE448FB6160A}" type="presOf" srcId="{8F7EA1AE-E075-4190-8C6C-655690052294}" destId="{6EC7518C-39B8-4275-A485-30964A730B61}" srcOrd="0" destOrd="0" presId="urn:microsoft.com/office/officeart/2008/layout/LinedList"/>
    <dgm:cxn modelId="{D65AAA67-ECC6-43D4-BEE9-E62F6F0DBBDC}" srcId="{B69BBED1-AD30-45AB-A7EE-3B21DCB6087F}" destId="{ED93E4DF-9A74-4A79-B5A2-7D626A43E02E}" srcOrd="3" destOrd="0" parTransId="{878C4D31-5114-4DFE-98A3-649E39F0AE9F}" sibTransId="{77A556FF-4647-4C25-BA43-1DF8780DBC4C}"/>
    <dgm:cxn modelId="{D178B368-E1C0-498F-A963-379A746908F7}" type="presOf" srcId="{632738F6-D74C-40E6-ACBC-14DCB759E88C}" destId="{51571AD5-25F1-4C69-BD9B-0A74E18F3979}" srcOrd="0" destOrd="0" presId="urn:microsoft.com/office/officeart/2008/layout/LinedList"/>
    <dgm:cxn modelId="{B2E36C4E-A354-44C2-BB41-47BD6CC458E4}" srcId="{B69BBED1-AD30-45AB-A7EE-3B21DCB6087F}" destId="{4F1B64F5-7020-4CD0-9597-B8C5382F9C44}" srcOrd="1" destOrd="0" parTransId="{1BBBDA15-4E42-4782-B8D1-4740F49B2453}" sibTransId="{47ED126A-21FA-43E3-A538-D65CC5F56057}"/>
    <dgm:cxn modelId="{8C629153-227A-4FC8-B8B1-57F80ABC02B9}" srcId="{B69BBED1-AD30-45AB-A7EE-3B21DCB6087F}" destId="{632738F6-D74C-40E6-ACBC-14DCB759E88C}" srcOrd="7" destOrd="0" parTransId="{6245EC48-84D5-45EB-A904-9127B00BED91}" sibTransId="{F2C00920-9091-458C-9086-0F92E38169F7}"/>
    <dgm:cxn modelId="{E4F4F77B-45D0-45DF-A08F-4A34124CC07C}" type="presOf" srcId="{A0A7B953-CA62-4C24-B995-440147C51CDE}" destId="{1C62283E-BFDB-4B08-90CC-8BE813A69D97}" srcOrd="0" destOrd="0" presId="urn:microsoft.com/office/officeart/2008/layout/LinedList"/>
    <dgm:cxn modelId="{8453608D-A16E-403B-BAF6-D379493D8DC5}" type="presOf" srcId="{4F1B64F5-7020-4CD0-9597-B8C5382F9C44}" destId="{0538A1D4-4743-47BF-A418-1F7008F53708}" srcOrd="0" destOrd="0" presId="urn:microsoft.com/office/officeart/2008/layout/LinedList"/>
    <dgm:cxn modelId="{0F798A96-8E0C-43BC-8921-B8CB49B25272}" type="presOf" srcId="{051A2BF2-3064-4CE0-B749-12515D7D37B1}" destId="{0E61A015-D7CB-4CED-81CB-D5783B94FC72}" srcOrd="0" destOrd="0" presId="urn:microsoft.com/office/officeart/2008/layout/LinedList"/>
    <dgm:cxn modelId="{2FB3CFC7-241E-4E46-A408-9EE75488294A}" srcId="{B69BBED1-AD30-45AB-A7EE-3B21DCB6087F}" destId="{051A2BF2-3064-4CE0-B749-12515D7D37B1}" srcOrd="5" destOrd="0" parTransId="{DDE5E057-44E0-4D21-B318-273DD79316E0}" sibTransId="{000C5988-2C8C-4627-8D58-52F160920423}"/>
    <dgm:cxn modelId="{91C0E3D4-A99E-4CCF-82C7-435FA3B531E4}" type="presOf" srcId="{FDC1CC55-5613-4BF1-879A-08804A9FD74E}" destId="{13823CBE-E697-4A2D-B71E-7ED16E3FCB26}" srcOrd="0" destOrd="0" presId="urn:microsoft.com/office/officeart/2008/layout/LinedList"/>
    <dgm:cxn modelId="{64192DD6-4102-45A2-BCEE-75380D603153}" srcId="{B69BBED1-AD30-45AB-A7EE-3B21DCB6087F}" destId="{A0A7B953-CA62-4C24-B995-440147C51CDE}" srcOrd="6" destOrd="0" parTransId="{BAE17C06-1F1A-40DF-B7AD-21E37F8FAC1C}" sibTransId="{0CD50AA0-B90C-45B8-8111-179688DDC52F}"/>
    <dgm:cxn modelId="{505FABD6-13C9-45D7-BDF7-9950CB2669EB}" srcId="{B69BBED1-AD30-45AB-A7EE-3B21DCB6087F}" destId="{8F7EA1AE-E075-4190-8C6C-655690052294}" srcOrd="4" destOrd="0" parTransId="{A16205E4-43F9-447B-92D0-2DC93EDC1D09}" sibTransId="{292C6945-CDE1-4A55-B05C-CBEA61C4539D}"/>
    <dgm:cxn modelId="{96463AE4-ED00-48EA-AA0C-5C9F1B0EDACE}" type="presOf" srcId="{3DA51009-E989-48D7-BF0A-793435F3146F}" destId="{B7F59C17-7091-4D36-A88F-D1FB13692EDD}" srcOrd="0" destOrd="0" presId="urn:microsoft.com/office/officeart/2008/layout/LinedList"/>
    <dgm:cxn modelId="{FD6AD9F1-9115-45A5-ADD1-318F47A73B4A}" srcId="{B69BBED1-AD30-45AB-A7EE-3B21DCB6087F}" destId="{3DA51009-E989-48D7-BF0A-793435F3146F}" srcOrd="8" destOrd="0" parTransId="{1ACB1AA3-56C6-4ADD-8E6B-BFC19B9D1B5C}" sibTransId="{7DE6AE71-1741-4727-B567-B8B8F01D9FB2}"/>
    <dgm:cxn modelId="{445E9F2F-4E33-4497-89DD-2B8B315373DA}" type="presParOf" srcId="{D0CDAB3F-1901-47D6-A7A2-0409A8DA812A}" destId="{A11B67E7-B37F-4DBA-95C9-EB912C2F6696}" srcOrd="0" destOrd="0" presId="urn:microsoft.com/office/officeart/2008/layout/LinedList"/>
    <dgm:cxn modelId="{340494B9-EC72-449C-9DCF-CF8996E835E4}" type="presParOf" srcId="{D0CDAB3F-1901-47D6-A7A2-0409A8DA812A}" destId="{340643BC-74D6-4FF3-AB1F-8336F933D365}" srcOrd="1" destOrd="0" presId="urn:microsoft.com/office/officeart/2008/layout/LinedList"/>
    <dgm:cxn modelId="{FAB4E3CF-E416-4B49-84C2-39A7E860AF58}" type="presParOf" srcId="{340643BC-74D6-4FF3-AB1F-8336F933D365}" destId="{13823CBE-E697-4A2D-B71E-7ED16E3FCB26}" srcOrd="0" destOrd="0" presId="urn:microsoft.com/office/officeart/2008/layout/LinedList"/>
    <dgm:cxn modelId="{FDB1F953-9D37-4E14-A010-8E2F1F3ECC5F}" type="presParOf" srcId="{340643BC-74D6-4FF3-AB1F-8336F933D365}" destId="{C7C94C1A-12A6-40A3-A374-1A1E2421A93D}" srcOrd="1" destOrd="0" presId="urn:microsoft.com/office/officeart/2008/layout/LinedList"/>
    <dgm:cxn modelId="{80348B97-32A9-42AD-B8F9-C720F29E430A}" type="presParOf" srcId="{D0CDAB3F-1901-47D6-A7A2-0409A8DA812A}" destId="{9EA2439D-CCA4-4F2A-B718-78697D4CFA1D}" srcOrd="2" destOrd="0" presId="urn:microsoft.com/office/officeart/2008/layout/LinedList"/>
    <dgm:cxn modelId="{D54FFD8A-3623-477D-B031-096E2B789D8F}" type="presParOf" srcId="{D0CDAB3F-1901-47D6-A7A2-0409A8DA812A}" destId="{182D7A6E-56AC-416C-B95F-B1ECC6FA5F2C}" srcOrd="3" destOrd="0" presId="urn:microsoft.com/office/officeart/2008/layout/LinedList"/>
    <dgm:cxn modelId="{626BD90B-7E4A-4ECE-B048-47238E623353}" type="presParOf" srcId="{182D7A6E-56AC-416C-B95F-B1ECC6FA5F2C}" destId="{0538A1D4-4743-47BF-A418-1F7008F53708}" srcOrd="0" destOrd="0" presId="urn:microsoft.com/office/officeart/2008/layout/LinedList"/>
    <dgm:cxn modelId="{3F2B46A2-C086-498A-B2C2-F5C8FAD9E172}" type="presParOf" srcId="{182D7A6E-56AC-416C-B95F-B1ECC6FA5F2C}" destId="{E55D0577-1D38-4B37-AC9D-EFC7BA795768}" srcOrd="1" destOrd="0" presId="urn:microsoft.com/office/officeart/2008/layout/LinedList"/>
    <dgm:cxn modelId="{0267A266-A34C-4215-A4E8-9FE5572DD0F3}" type="presParOf" srcId="{D0CDAB3F-1901-47D6-A7A2-0409A8DA812A}" destId="{FB5022A0-F1AB-447A-8040-E3E92A4062A5}" srcOrd="4" destOrd="0" presId="urn:microsoft.com/office/officeart/2008/layout/LinedList"/>
    <dgm:cxn modelId="{771C6EF8-A3D0-407D-9213-0957E5D57C97}" type="presParOf" srcId="{D0CDAB3F-1901-47D6-A7A2-0409A8DA812A}" destId="{27D12BAB-4803-4C7A-A485-174D22EEC917}" srcOrd="5" destOrd="0" presId="urn:microsoft.com/office/officeart/2008/layout/LinedList"/>
    <dgm:cxn modelId="{1B384CCD-55B1-471A-9072-F4FEB04A0D30}" type="presParOf" srcId="{27D12BAB-4803-4C7A-A485-174D22EEC917}" destId="{92BDCD2E-823B-40CA-B885-901D3E858FFD}" srcOrd="0" destOrd="0" presId="urn:microsoft.com/office/officeart/2008/layout/LinedList"/>
    <dgm:cxn modelId="{56722B9C-F4C6-4AFC-8CDB-93D3E2359190}" type="presParOf" srcId="{27D12BAB-4803-4C7A-A485-174D22EEC917}" destId="{788135E7-C40C-4E39-A05F-5C22D4822607}" srcOrd="1" destOrd="0" presId="urn:microsoft.com/office/officeart/2008/layout/LinedList"/>
    <dgm:cxn modelId="{280E71DA-2082-4C71-90DD-871D24A9A0BE}" type="presParOf" srcId="{D0CDAB3F-1901-47D6-A7A2-0409A8DA812A}" destId="{503C8055-8890-47F1-AF7B-5DEA648D132C}" srcOrd="6" destOrd="0" presId="urn:microsoft.com/office/officeart/2008/layout/LinedList"/>
    <dgm:cxn modelId="{C429416F-02B9-4CCB-BAAD-B484E69B7B27}" type="presParOf" srcId="{D0CDAB3F-1901-47D6-A7A2-0409A8DA812A}" destId="{1061FA50-947A-4B29-988A-B3DF604139DB}" srcOrd="7" destOrd="0" presId="urn:microsoft.com/office/officeart/2008/layout/LinedList"/>
    <dgm:cxn modelId="{2CFA273F-DD54-4655-8D46-CA18DD14F88D}" type="presParOf" srcId="{1061FA50-947A-4B29-988A-B3DF604139DB}" destId="{4C935124-1B03-4EA3-84C4-722962F9AC2C}" srcOrd="0" destOrd="0" presId="urn:microsoft.com/office/officeart/2008/layout/LinedList"/>
    <dgm:cxn modelId="{3EC54551-4C58-444A-9C0E-83F21AC52269}" type="presParOf" srcId="{1061FA50-947A-4B29-988A-B3DF604139DB}" destId="{A44E500E-5F48-4172-9485-4835BB33C744}" srcOrd="1" destOrd="0" presId="urn:microsoft.com/office/officeart/2008/layout/LinedList"/>
    <dgm:cxn modelId="{7E3B9119-10D5-4B05-8E62-CA829F282D92}" type="presParOf" srcId="{D0CDAB3F-1901-47D6-A7A2-0409A8DA812A}" destId="{8F9FEE0F-06DE-4340-8DBF-927AD8A68E78}" srcOrd="8" destOrd="0" presId="urn:microsoft.com/office/officeart/2008/layout/LinedList"/>
    <dgm:cxn modelId="{302BD9D4-228D-43D5-BE15-08C34FA87DC1}" type="presParOf" srcId="{D0CDAB3F-1901-47D6-A7A2-0409A8DA812A}" destId="{8CABE6FA-2928-4EF0-84BB-2DAEAA31052C}" srcOrd="9" destOrd="0" presId="urn:microsoft.com/office/officeart/2008/layout/LinedList"/>
    <dgm:cxn modelId="{6CF6E688-3187-4D05-B2B8-EA74338A99AB}" type="presParOf" srcId="{8CABE6FA-2928-4EF0-84BB-2DAEAA31052C}" destId="{6EC7518C-39B8-4275-A485-30964A730B61}" srcOrd="0" destOrd="0" presId="urn:microsoft.com/office/officeart/2008/layout/LinedList"/>
    <dgm:cxn modelId="{C8B58192-1686-4AA6-9DED-EC021CACE77F}" type="presParOf" srcId="{8CABE6FA-2928-4EF0-84BB-2DAEAA31052C}" destId="{7A1B603C-00BA-4688-949B-06A48A4B11DF}" srcOrd="1" destOrd="0" presId="urn:microsoft.com/office/officeart/2008/layout/LinedList"/>
    <dgm:cxn modelId="{5C1340A1-2867-4425-9B4D-A8AFDD615537}" type="presParOf" srcId="{D0CDAB3F-1901-47D6-A7A2-0409A8DA812A}" destId="{28EC92A6-5D0C-4AAD-A772-A0402161D2CC}" srcOrd="10" destOrd="0" presId="urn:microsoft.com/office/officeart/2008/layout/LinedList"/>
    <dgm:cxn modelId="{75125BEE-DA8C-4D59-A081-8AF7F87ADEE3}" type="presParOf" srcId="{D0CDAB3F-1901-47D6-A7A2-0409A8DA812A}" destId="{A8C7FB23-32EA-4B12-B177-8B126EC9EA70}" srcOrd="11" destOrd="0" presId="urn:microsoft.com/office/officeart/2008/layout/LinedList"/>
    <dgm:cxn modelId="{B242F3E1-25BE-4CBD-A187-E64A51502B1D}" type="presParOf" srcId="{A8C7FB23-32EA-4B12-B177-8B126EC9EA70}" destId="{0E61A015-D7CB-4CED-81CB-D5783B94FC72}" srcOrd="0" destOrd="0" presId="urn:microsoft.com/office/officeart/2008/layout/LinedList"/>
    <dgm:cxn modelId="{9A1F2F3E-90EE-4687-B38D-DC6A1705E1B8}" type="presParOf" srcId="{A8C7FB23-32EA-4B12-B177-8B126EC9EA70}" destId="{E8E0D658-B13D-481C-A40C-09965B6F439D}" srcOrd="1" destOrd="0" presId="urn:microsoft.com/office/officeart/2008/layout/LinedList"/>
    <dgm:cxn modelId="{A6A87D43-B2A2-420F-94A7-39B33A95296E}" type="presParOf" srcId="{D0CDAB3F-1901-47D6-A7A2-0409A8DA812A}" destId="{96CF0887-1013-4F76-BEA6-41527A3845A3}" srcOrd="12" destOrd="0" presId="urn:microsoft.com/office/officeart/2008/layout/LinedList"/>
    <dgm:cxn modelId="{98F55DD1-AD89-4C27-B7A0-21B68727782A}" type="presParOf" srcId="{D0CDAB3F-1901-47D6-A7A2-0409A8DA812A}" destId="{0E158296-6692-4328-AE7E-9777B8055C29}" srcOrd="13" destOrd="0" presId="urn:microsoft.com/office/officeart/2008/layout/LinedList"/>
    <dgm:cxn modelId="{A6272EAC-B4C7-4713-A6B9-61D5E6A7C2DD}" type="presParOf" srcId="{0E158296-6692-4328-AE7E-9777B8055C29}" destId="{1C62283E-BFDB-4B08-90CC-8BE813A69D97}" srcOrd="0" destOrd="0" presId="urn:microsoft.com/office/officeart/2008/layout/LinedList"/>
    <dgm:cxn modelId="{DCD397F2-4C7F-4C45-83B0-1894D3B21187}" type="presParOf" srcId="{0E158296-6692-4328-AE7E-9777B8055C29}" destId="{B4D8BF66-6C35-4108-8A84-0782D3D772E0}" srcOrd="1" destOrd="0" presId="urn:microsoft.com/office/officeart/2008/layout/LinedList"/>
    <dgm:cxn modelId="{C1B2F396-EDC1-46CD-9D3A-60DD25858E47}" type="presParOf" srcId="{D0CDAB3F-1901-47D6-A7A2-0409A8DA812A}" destId="{E7CEBB60-8388-4DEE-9B91-2267D12B0135}" srcOrd="14" destOrd="0" presId="urn:microsoft.com/office/officeart/2008/layout/LinedList"/>
    <dgm:cxn modelId="{98F80012-9002-4D64-9664-8F7B917FD892}" type="presParOf" srcId="{D0CDAB3F-1901-47D6-A7A2-0409A8DA812A}" destId="{829E7D03-B889-4738-9C10-B2294D31621F}" srcOrd="15" destOrd="0" presId="urn:microsoft.com/office/officeart/2008/layout/LinedList"/>
    <dgm:cxn modelId="{5F93A27C-F043-48ED-9CB9-9726972A2CD6}" type="presParOf" srcId="{829E7D03-B889-4738-9C10-B2294D31621F}" destId="{51571AD5-25F1-4C69-BD9B-0A74E18F3979}" srcOrd="0" destOrd="0" presId="urn:microsoft.com/office/officeart/2008/layout/LinedList"/>
    <dgm:cxn modelId="{17F25E64-0AEA-453B-B3E9-B11F94A4C47C}" type="presParOf" srcId="{829E7D03-B889-4738-9C10-B2294D31621F}" destId="{526F3651-20E9-4782-8AA9-89CADBA32983}" srcOrd="1" destOrd="0" presId="urn:microsoft.com/office/officeart/2008/layout/LinedList"/>
    <dgm:cxn modelId="{4922FB1C-5FA0-41C9-A0B9-28D6858D53E1}" type="presParOf" srcId="{D0CDAB3F-1901-47D6-A7A2-0409A8DA812A}" destId="{3A6D0308-B74A-4096-A012-366514D329AE}" srcOrd="16" destOrd="0" presId="urn:microsoft.com/office/officeart/2008/layout/LinedList"/>
    <dgm:cxn modelId="{52B8FD40-8323-4664-9710-0722A72F873B}" type="presParOf" srcId="{D0CDAB3F-1901-47D6-A7A2-0409A8DA812A}" destId="{F95CC621-797E-4167-B499-0A784E4BFA84}" srcOrd="17" destOrd="0" presId="urn:microsoft.com/office/officeart/2008/layout/LinedList"/>
    <dgm:cxn modelId="{4B12FDD9-72F6-43CA-8D94-496A10DDAE53}" type="presParOf" srcId="{F95CC621-797E-4167-B499-0A784E4BFA84}" destId="{B7F59C17-7091-4D36-A88F-D1FB13692EDD}" srcOrd="0" destOrd="0" presId="urn:microsoft.com/office/officeart/2008/layout/LinedList"/>
    <dgm:cxn modelId="{0BCC8733-712D-4812-A9A6-CB86FAF16E09}" type="presParOf" srcId="{F95CC621-797E-4167-B499-0A784E4BFA84}" destId="{0A69CAC4-B4DE-4277-8D67-5CBEE8957F9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0E6A24-9953-49E1-88D9-BD0945C88867}"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A5DF1D24-8282-44DB-B879-5A9C172F8DF7}">
      <dgm:prSet phldr="0"/>
      <dgm:spPr/>
      <dgm:t>
        <a:bodyPr/>
        <a:lstStyle/>
        <a:p>
          <a:pPr rtl="0"/>
          <a:r>
            <a:rPr lang="en-US" b="1">
              <a:latin typeface="Gill Sans MT"/>
            </a:rPr>
            <a:t>Association of employees</a:t>
          </a:r>
        </a:p>
      </dgm:t>
    </dgm:pt>
    <dgm:pt modelId="{1A35C002-9325-4709-8DC3-421C0BD8284F}" type="parTrans" cxnId="{4B2B9C8F-04F9-4DB6-8CE6-16A8803C7510}">
      <dgm:prSet/>
      <dgm:spPr/>
    </dgm:pt>
    <dgm:pt modelId="{5F9FEA00-B5DF-4624-8F70-AA36D46206D0}" type="sibTrans" cxnId="{4B2B9C8F-04F9-4DB6-8CE6-16A8803C7510}">
      <dgm:prSet/>
      <dgm:spPr/>
    </dgm:pt>
    <dgm:pt modelId="{E3A0BED2-4652-4FEB-928A-E12917B424FF}">
      <dgm:prSet phldr="0"/>
      <dgm:spPr/>
      <dgm:t>
        <a:bodyPr/>
        <a:lstStyle/>
        <a:p>
          <a:r>
            <a:rPr lang="en-US" b="1">
              <a:latin typeface="Gill Sans MT"/>
            </a:rPr>
            <a:t>Voluntary Association</a:t>
          </a:r>
        </a:p>
      </dgm:t>
    </dgm:pt>
    <dgm:pt modelId="{578C3784-DC7F-487A-AB66-DCDCC34A51C5}" type="parTrans" cxnId="{E7FA15C3-B951-4425-8EAF-12BD2ACB1A56}">
      <dgm:prSet/>
      <dgm:spPr/>
    </dgm:pt>
    <dgm:pt modelId="{B7F8A43E-16C2-45ED-B4B6-388EDB2AD221}" type="sibTrans" cxnId="{E7FA15C3-B951-4425-8EAF-12BD2ACB1A56}">
      <dgm:prSet/>
      <dgm:spPr/>
    </dgm:pt>
    <dgm:pt modelId="{B8E72D39-6711-4C6E-A376-D5EAEC834784}">
      <dgm:prSet phldr="0"/>
      <dgm:spPr/>
      <dgm:t>
        <a:bodyPr/>
        <a:lstStyle/>
        <a:p>
          <a:pPr rtl="0"/>
          <a:r>
            <a:rPr lang="en-US" b="1">
              <a:latin typeface="Gill Sans MT"/>
            </a:rPr>
            <a:t>Permanent Body</a:t>
          </a:r>
        </a:p>
      </dgm:t>
    </dgm:pt>
    <dgm:pt modelId="{248A03D5-39F3-4D42-A2F8-AD387650FD94}" type="parTrans" cxnId="{EC8FBE71-DDB1-4816-8AC9-F84534740565}">
      <dgm:prSet/>
      <dgm:spPr/>
    </dgm:pt>
    <dgm:pt modelId="{F3BDED5D-B01D-4695-8DE8-DF734BBF7B61}" type="sibTrans" cxnId="{EC8FBE71-DDB1-4816-8AC9-F84534740565}">
      <dgm:prSet/>
      <dgm:spPr/>
    </dgm:pt>
    <dgm:pt modelId="{D6B601CC-F79A-42BA-8F8C-6E5745E5F8E2}">
      <dgm:prSet phldr="0"/>
      <dgm:spPr/>
      <dgm:t>
        <a:bodyPr/>
        <a:lstStyle/>
        <a:p>
          <a:r>
            <a:rPr lang="en-US" b="1">
              <a:latin typeface="Gill Sans MT"/>
            </a:rPr>
            <a:t>Collective Action</a:t>
          </a:r>
        </a:p>
      </dgm:t>
    </dgm:pt>
    <dgm:pt modelId="{8DF4C750-D9DD-4853-BABA-5CA1FFE7E474}" type="parTrans" cxnId="{FC3F1D3B-FFE5-4294-B546-F2CECCCF3A20}">
      <dgm:prSet/>
      <dgm:spPr/>
    </dgm:pt>
    <dgm:pt modelId="{D8CB73EC-9287-49E8-B85C-F2A14F743915}" type="sibTrans" cxnId="{FC3F1D3B-FFE5-4294-B546-F2CECCCF3A20}">
      <dgm:prSet/>
      <dgm:spPr/>
    </dgm:pt>
    <dgm:pt modelId="{1E6F06D1-46AA-4DFE-B330-28B30FF0D827}">
      <dgm:prSet phldr="0"/>
      <dgm:spPr/>
      <dgm:t>
        <a:bodyPr/>
        <a:lstStyle/>
        <a:p>
          <a:r>
            <a:rPr lang="en-US" b="1">
              <a:latin typeface="Gill Sans MT"/>
            </a:rPr>
            <a:t>Rapport with the Management</a:t>
          </a:r>
          <a:endParaRPr lang="en-US">
            <a:latin typeface="Gill Sans MT"/>
          </a:endParaRPr>
        </a:p>
      </dgm:t>
    </dgm:pt>
    <dgm:pt modelId="{EEB6C0F7-704F-402A-9CAF-918B243A7663}" type="parTrans" cxnId="{2F439459-7E99-45A2-82D3-152C96907225}">
      <dgm:prSet/>
      <dgm:spPr/>
    </dgm:pt>
    <dgm:pt modelId="{AC9F2D9E-F1A2-413D-8C3C-CAA68CFF0D53}" type="sibTrans" cxnId="{2F439459-7E99-45A2-82D3-152C96907225}">
      <dgm:prSet/>
      <dgm:spPr/>
    </dgm:pt>
    <dgm:pt modelId="{91B8A42A-485A-4A5D-A182-C7AE56B1D808}">
      <dgm:prSet phldr="0"/>
      <dgm:spPr/>
      <dgm:t>
        <a:bodyPr/>
        <a:lstStyle/>
        <a:p>
          <a:r>
            <a:rPr lang="en-US" b="1">
              <a:latin typeface="Gill Sans MT"/>
            </a:rPr>
            <a:t>Common Interest</a:t>
          </a:r>
          <a:endParaRPr lang="en-US"/>
        </a:p>
      </dgm:t>
    </dgm:pt>
    <dgm:pt modelId="{93BEE39B-4265-4244-8D87-896195F972BB}" type="parTrans" cxnId="{4A1F48CD-519F-4EC5-80C9-4EC6DFFBA860}">
      <dgm:prSet/>
      <dgm:spPr/>
    </dgm:pt>
    <dgm:pt modelId="{FCDE5B23-9648-4DE6-A3C6-32F01CC38B38}" type="sibTrans" cxnId="{4A1F48CD-519F-4EC5-80C9-4EC6DFFBA860}">
      <dgm:prSet/>
      <dgm:spPr/>
    </dgm:pt>
    <dgm:pt modelId="{6D407D0A-8555-4BAA-BD99-625A56C7284C}" type="pres">
      <dgm:prSet presAssocID="{6D0E6A24-9953-49E1-88D9-BD0945C88867}" presName="vert0" presStyleCnt="0">
        <dgm:presLayoutVars>
          <dgm:dir/>
          <dgm:animOne val="branch"/>
          <dgm:animLvl val="lvl"/>
        </dgm:presLayoutVars>
      </dgm:prSet>
      <dgm:spPr/>
    </dgm:pt>
    <dgm:pt modelId="{857AA1FE-5F80-490D-89EF-E61CDE3D4268}" type="pres">
      <dgm:prSet presAssocID="{A5DF1D24-8282-44DB-B879-5A9C172F8DF7}" presName="thickLine" presStyleLbl="alignNode1" presStyleIdx="0" presStyleCnt="6"/>
      <dgm:spPr/>
    </dgm:pt>
    <dgm:pt modelId="{D1FD3662-221C-4CCF-B6C2-344D33B40CD0}" type="pres">
      <dgm:prSet presAssocID="{A5DF1D24-8282-44DB-B879-5A9C172F8DF7}" presName="horz1" presStyleCnt="0"/>
      <dgm:spPr/>
    </dgm:pt>
    <dgm:pt modelId="{7172B0F2-82C3-4DC9-ACEA-1A7478153C2F}" type="pres">
      <dgm:prSet presAssocID="{A5DF1D24-8282-44DB-B879-5A9C172F8DF7}" presName="tx1" presStyleLbl="revTx" presStyleIdx="0" presStyleCnt="6"/>
      <dgm:spPr/>
    </dgm:pt>
    <dgm:pt modelId="{EA23DDF3-4458-48FA-9BC6-76EB3E9F0E30}" type="pres">
      <dgm:prSet presAssocID="{A5DF1D24-8282-44DB-B879-5A9C172F8DF7}" presName="vert1" presStyleCnt="0"/>
      <dgm:spPr/>
    </dgm:pt>
    <dgm:pt modelId="{B1C9C0DA-1CC8-426B-9E0F-F1DD68C0C9E4}" type="pres">
      <dgm:prSet presAssocID="{E3A0BED2-4652-4FEB-928A-E12917B424FF}" presName="thickLine" presStyleLbl="alignNode1" presStyleIdx="1" presStyleCnt="6"/>
      <dgm:spPr/>
    </dgm:pt>
    <dgm:pt modelId="{0DEC7E3A-4FD1-4BD3-84AD-AFCDB13F67A4}" type="pres">
      <dgm:prSet presAssocID="{E3A0BED2-4652-4FEB-928A-E12917B424FF}" presName="horz1" presStyleCnt="0"/>
      <dgm:spPr/>
    </dgm:pt>
    <dgm:pt modelId="{5466449A-080F-40B6-A2CA-84D607731812}" type="pres">
      <dgm:prSet presAssocID="{E3A0BED2-4652-4FEB-928A-E12917B424FF}" presName="tx1" presStyleLbl="revTx" presStyleIdx="1" presStyleCnt="6"/>
      <dgm:spPr/>
    </dgm:pt>
    <dgm:pt modelId="{1F0E515D-4000-4827-A86F-C57BE236BDF0}" type="pres">
      <dgm:prSet presAssocID="{E3A0BED2-4652-4FEB-928A-E12917B424FF}" presName="vert1" presStyleCnt="0"/>
      <dgm:spPr/>
    </dgm:pt>
    <dgm:pt modelId="{D29DD278-08A2-4F30-8BCA-424AFE1C1DB1}" type="pres">
      <dgm:prSet presAssocID="{B8E72D39-6711-4C6E-A376-D5EAEC834784}" presName="thickLine" presStyleLbl="alignNode1" presStyleIdx="2" presStyleCnt="6"/>
      <dgm:spPr/>
    </dgm:pt>
    <dgm:pt modelId="{982AF489-89D4-4755-AC9A-FADE20E25FF6}" type="pres">
      <dgm:prSet presAssocID="{B8E72D39-6711-4C6E-A376-D5EAEC834784}" presName="horz1" presStyleCnt="0"/>
      <dgm:spPr/>
    </dgm:pt>
    <dgm:pt modelId="{2C1B1930-DF94-4889-B98E-788EDA714B2D}" type="pres">
      <dgm:prSet presAssocID="{B8E72D39-6711-4C6E-A376-D5EAEC834784}" presName="tx1" presStyleLbl="revTx" presStyleIdx="2" presStyleCnt="6"/>
      <dgm:spPr/>
    </dgm:pt>
    <dgm:pt modelId="{3CE1AB2F-132C-4217-A6C0-89B2C0C4BC7D}" type="pres">
      <dgm:prSet presAssocID="{B8E72D39-6711-4C6E-A376-D5EAEC834784}" presName="vert1" presStyleCnt="0"/>
      <dgm:spPr/>
    </dgm:pt>
    <dgm:pt modelId="{0CE86C55-7A04-48BC-884A-7951DA908E68}" type="pres">
      <dgm:prSet presAssocID="{91B8A42A-485A-4A5D-A182-C7AE56B1D808}" presName="thickLine" presStyleLbl="alignNode1" presStyleIdx="3" presStyleCnt="6"/>
      <dgm:spPr/>
    </dgm:pt>
    <dgm:pt modelId="{38B6C303-55E2-4DD9-B592-2F1ED0EF3840}" type="pres">
      <dgm:prSet presAssocID="{91B8A42A-485A-4A5D-A182-C7AE56B1D808}" presName="horz1" presStyleCnt="0"/>
      <dgm:spPr/>
    </dgm:pt>
    <dgm:pt modelId="{7BEE425B-2E35-4331-B838-94E3966250F8}" type="pres">
      <dgm:prSet presAssocID="{91B8A42A-485A-4A5D-A182-C7AE56B1D808}" presName="tx1" presStyleLbl="revTx" presStyleIdx="3" presStyleCnt="6"/>
      <dgm:spPr/>
    </dgm:pt>
    <dgm:pt modelId="{E1FFE55B-D84F-4A60-8536-937E77872FE6}" type="pres">
      <dgm:prSet presAssocID="{91B8A42A-485A-4A5D-A182-C7AE56B1D808}" presName="vert1" presStyleCnt="0"/>
      <dgm:spPr/>
    </dgm:pt>
    <dgm:pt modelId="{D9C8FA85-0F5F-4284-AC15-416E3C3B9731}" type="pres">
      <dgm:prSet presAssocID="{D6B601CC-F79A-42BA-8F8C-6E5745E5F8E2}" presName="thickLine" presStyleLbl="alignNode1" presStyleIdx="4" presStyleCnt="6"/>
      <dgm:spPr/>
    </dgm:pt>
    <dgm:pt modelId="{D53F5B05-9A9C-4436-9D3E-785ED26B5B0E}" type="pres">
      <dgm:prSet presAssocID="{D6B601CC-F79A-42BA-8F8C-6E5745E5F8E2}" presName="horz1" presStyleCnt="0"/>
      <dgm:spPr/>
    </dgm:pt>
    <dgm:pt modelId="{ABC7F2EA-612E-47B4-B5A3-02DDFC2A6E7D}" type="pres">
      <dgm:prSet presAssocID="{D6B601CC-F79A-42BA-8F8C-6E5745E5F8E2}" presName="tx1" presStyleLbl="revTx" presStyleIdx="4" presStyleCnt="6"/>
      <dgm:spPr/>
    </dgm:pt>
    <dgm:pt modelId="{4D69DE5A-D45C-411F-B017-2FB1CE9950BF}" type="pres">
      <dgm:prSet presAssocID="{D6B601CC-F79A-42BA-8F8C-6E5745E5F8E2}" presName="vert1" presStyleCnt="0"/>
      <dgm:spPr/>
    </dgm:pt>
    <dgm:pt modelId="{3F5A8EF4-B327-47E1-8A71-FF448D57E811}" type="pres">
      <dgm:prSet presAssocID="{1E6F06D1-46AA-4DFE-B330-28B30FF0D827}" presName="thickLine" presStyleLbl="alignNode1" presStyleIdx="5" presStyleCnt="6"/>
      <dgm:spPr/>
    </dgm:pt>
    <dgm:pt modelId="{B281F44C-02B6-4E36-A7CF-F7649F270307}" type="pres">
      <dgm:prSet presAssocID="{1E6F06D1-46AA-4DFE-B330-28B30FF0D827}" presName="horz1" presStyleCnt="0"/>
      <dgm:spPr/>
    </dgm:pt>
    <dgm:pt modelId="{09BCED49-8B36-4B0D-BD53-CEE827E5B517}" type="pres">
      <dgm:prSet presAssocID="{1E6F06D1-46AA-4DFE-B330-28B30FF0D827}" presName="tx1" presStyleLbl="revTx" presStyleIdx="5" presStyleCnt="6"/>
      <dgm:spPr/>
    </dgm:pt>
    <dgm:pt modelId="{B3D5D014-6363-4A28-A162-A216FF2351AF}" type="pres">
      <dgm:prSet presAssocID="{1E6F06D1-46AA-4DFE-B330-28B30FF0D827}" presName="vert1" presStyleCnt="0"/>
      <dgm:spPr/>
    </dgm:pt>
  </dgm:ptLst>
  <dgm:cxnLst>
    <dgm:cxn modelId="{E1F09D12-9EC5-40E4-BD97-7D465A4675C4}" type="presOf" srcId="{E3A0BED2-4652-4FEB-928A-E12917B424FF}" destId="{5466449A-080F-40B6-A2CA-84D607731812}" srcOrd="0" destOrd="0" presId="urn:microsoft.com/office/officeart/2008/layout/LinedList"/>
    <dgm:cxn modelId="{BC033E2D-7BCC-445F-B515-F9ADA819CDC5}" type="presOf" srcId="{D6B601CC-F79A-42BA-8F8C-6E5745E5F8E2}" destId="{ABC7F2EA-612E-47B4-B5A3-02DDFC2A6E7D}" srcOrd="0" destOrd="0" presId="urn:microsoft.com/office/officeart/2008/layout/LinedList"/>
    <dgm:cxn modelId="{F7FDC435-515E-4CCA-9899-FE0B53EE41AF}" type="presOf" srcId="{B8E72D39-6711-4C6E-A376-D5EAEC834784}" destId="{2C1B1930-DF94-4889-B98E-788EDA714B2D}" srcOrd="0" destOrd="0" presId="urn:microsoft.com/office/officeart/2008/layout/LinedList"/>
    <dgm:cxn modelId="{FC3F1D3B-FFE5-4294-B546-F2CECCCF3A20}" srcId="{6D0E6A24-9953-49E1-88D9-BD0945C88867}" destId="{D6B601CC-F79A-42BA-8F8C-6E5745E5F8E2}" srcOrd="4" destOrd="0" parTransId="{8DF4C750-D9DD-4853-BABA-5CA1FFE7E474}" sibTransId="{D8CB73EC-9287-49E8-B85C-F2A14F743915}"/>
    <dgm:cxn modelId="{EC8FBE71-DDB1-4816-8AC9-F84534740565}" srcId="{6D0E6A24-9953-49E1-88D9-BD0945C88867}" destId="{B8E72D39-6711-4C6E-A376-D5EAEC834784}" srcOrd="2" destOrd="0" parTransId="{248A03D5-39F3-4D42-A2F8-AD387650FD94}" sibTransId="{F3BDED5D-B01D-4695-8DE8-DF734BBF7B61}"/>
    <dgm:cxn modelId="{99919059-4DAB-4A1F-9CF7-C8AEE3EC8F19}" type="presOf" srcId="{6D0E6A24-9953-49E1-88D9-BD0945C88867}" destId="{6D407D0A-8555-4BAA-BD99-625A56C7284C}" srcOrd="0" destOrd="0" presId="urn:microsoft.com/office/officeart/2008/layout/LinedList"/>
    <dgm:cxn modelId="{2F439459-7E99-45A2-82D3-152C96907225}" srcId="{6D0E6A24-9953-49E1-88D9-BD0945C88867}" destId="{1E6F06D1-46AA-4DFE-B330-28B30FF0D827}" srcOrd="5" destOrd="0" parTransId="{EEB6C0F7-704F-402A-9CAF-918B243A7663}" sibTransId="{AC9F2D9E-F1A2-413D-8C3C-CAA68CFF0D53}"/>
    <dgm:cxn modelId="{4B2B9C8F-04F9-4DB6-8CE6-16A8803C7510}" srcId="{6D0E6A24-9953-49E1-88D9-BD0945C88867}" destId="{A5DF1D24-8282-44DB-B879-5A9C172F8DF7}" srcOrd="0" destOrd="0" parTransId="{1A35C002-9325-4709-8DC3-421C0BD8284F}" sibTransId="{5F9FEA00-B5DF-4624-8F70-AA36D46206D0}"/>
    <dgm:cxn modelId="{4590D8B8-1C79-4CB8-80E6-473A055B3FB8}" type="presOf" srcId="{A5DF1D24-8282-44DB-B879-5A9C172F8DF7}" destId="{7172B0F2-82C3-4DC9-ACEA-1A7478153C2F}" srcOrd="0" destOrd="0" presId="urn:microsoft.com/office/officeart/2008/layout/LinedList"/>
    <dgm:cxn modelId="{C115BCC2-B493-4499-8E0B-459A1E6F996C}" type="presOf" srcId="{1E6F06D1-46AA-4DFE-B330-28B30FF0D827}" destId="{09BCED49-8B36-4B0D-BD53-CEE827E5B517}" srcOrd="0" destOrd="0" presId="urn:microsoft.com/office/officeart/2008/layout/LinedList"/>
    <dgm:cxn modelId="{E7FA15C3-B951-4425-8EAF-12BD2ACB1A56}" srcId="{6D0E6A24-9953-49E1-88D9-BD0945C88867}" destId="{E3A0BED2-4652-4FEB-928A-E12917B424FF}" srcOrd="1" destOrd="0" parTransId="{578C3784-DC7F-487A-AB66-DCDCC34A51C5}" sibTransId="{B7F8A43E-16C2-45ED-B4B6-388EDB2AD221}"/>
    <dgm:cxn modelId="{4A1F48CD-519F-4EC5-80C9-4EC6DFFBA860}" srcId="{6D0E6A24-9953-49E1-88D9-BD0945C88867}" destId="{91B8A42A-485A-4A5D-A182-C7AE56B1D808}" srcOrd="3" destOrd="0" parTransId="{93BEE39B-4265-4244-8D87-896195F972BB}" sibTransId="{FCDE5B23-9648-4DE6-A3C6-32F01CC38B38}"/>
    <dgm:cxn modelId="{562A70D8-D52A-4B01-A62B-97697FF5B779}" type="presOf" srcId="{91B8A42A-485A-4A5D-A182-C7AE56B1D808}" destId="{7BEE425B-2E35-4331-B838-94E3966250F8}" srcOrd="0" destOrd="0" presId="urn:microsoft.com/office/officeart/2008/layout/LinedList"/>
    <dgm:cxn modelId="{273AA9E3-01DE-4914-BA21-7570BF5202EF}" type="presParOf" srcId="{6D407D0A-8555-4BAA-BD99-625A56C7284C}" destId="{857AA1FE-5F80-490D-89EF-E61CDE3D4268}" srcOrd="0" destOrd="0" presId="urn:microsoft.com/office/officeart/2008/layout/LinedList"/>
    <dgm:cxn modelId="{AB786079-92B8-4B8D-8F8A-5A1BC239AF80}" type="presParOf" srcId="{6D407D0A-8555-4BAA-BD99-625A56C7284C}" destId="{D1FD3662-221C-4CCF-B6C2-344D33B40CD0}" srcOrd="1" destOrd="0" presId="urn:microsoft.com/office/officeart/2008/layout/LinedList"/>
    <dgm:cxn modelId="{2E4DF95A-0A4E-4498-8114-C9EC247E0BF4}" type="presParOf" srcId="{D1FD3662-221C-4CCF-B6C2-344D33B40CD0}" destId="{7172B0F2-82C3-4DC9-ACEA-1A7478153C2F}" srcOrd="0" destOrd="0" presId="urn:microsoft.com/office/officeart/2008/layout/LinedList"/>
    <dgm:cxn modelId="{BB880348-B7B9-47E7-AB54-83AF39D87A2B}" type="presParOf" srcId="{D1FD3662-221C-4CCF-B6C2-344D33B40CD0}" destId="{EA23DDF3-4458-48FA-9BC6-76EB3E9F0E30}" srcOrd="1" destOrd="0" presId="urn:microsoft.com/office/officeart/2008/layout/LinedList"/>
    <dgm:cxn modelId="{7C1F89CC-86EA-4445-8160-A56973AAD6FE}" type="presParOf" srcId="{6D407D0A-8555-4BAA-BD99-625A56C7284C}" destId="{B1C9C0DA-1CC8-426B-9E0F-F1DD68C0C9E4}" srcOrd="2" destOrd="0" presId="urn:microsoft.com/office/officeart/2008/layout/LinedList"/>
    <dgm:cxn modelId="{5BC99494-AC6B-4197-9830-C2556BD45F55}" type="presParOf" srcId="{6D407D0A-8555-4BAA-BD99-625A56C7284C}" destId="{0DEC7E3A-4FD1-4BD3-84AD-AFCDB13F67A4}" srcOrd="3" destOrd="0" presId="urn:microsoft.com/office/officeart/2008/layout/LinedList"/>
    <dgm:cxn modelId="{5BE8AC5D-3662-4AF7-95CC-EB0022A97242}" type="presParOf" srcId="{0DEC7E3A-4FD1-4BD3-84AD-AFCDB13F67A4}" destId="{5466449A-080F-40B6-A2CA-84D607731812}" srcOrd="0" destOrd="0" presId="urn:microsoft.com/office/officeart/2008/layout/LinedList"/>
    <dgm:cxn modelId="{3C7FFC2E-2753-4BC3-A081-61B171F66D93}" type="presParOf" srcId="{0DEC7E3A-4FD1-4BD3-84AD-AFCDB13F67A4}" destId="{1F0E515D-4000-4827-A86F-C57BE236BDF0}" srcOrd="1" destOrd="0" presId="urn:microsoft.com/office/officeart/2008/layout/LinedList"/>
    <dgm:cxn modelId="{FBAE041E-0740-4794-87AC-6C3AE1C443AD}" type="presParOf" srcId="{6D407D0A-8555-4BAA-BD99-625A56C7284C}" destId="{D29DD278-08A2-4F30-8BCA-424AFE1C1DB1}" srcOrd="4" destOrd="0" presId="urn:microsoft.com/office/officeart/2008/layout/LinedList"/>
    <dgm:cxn modelId="{7ED7BF1C-6AAD-4C56-BD95-BFB2B256DEFD}" type="presParOf" srcId="{6D407D0A-8555-4BAA-BD99-625A56C7284C}" destId="{982AF489-89D4-4755-AC9A-FADE20E25FF6}" srcOrd="5" destOrd="0" presId="urn:microsoft.com/office/officeart/2008/layout/LinedList"/>
    <dgm:cxn modelId="{47F80AA8-9E56-470A-B179-CA91268C2D1A}" type="presParOf" srcId="{982AF489-89D4-4755-AC9A-FADE20E25FF6}" destId="{2C1B1930-DF94-4889-B98E-788EDA714B2D}" srcOrd="0" destOrd="0" presId="urn:microsoft.com/office/officeart/2008/layout/LinedList"/>
    <dgm:cxn modelId="{B1D17700-DB7A-4AC6-8B12-F105E619203B}" type="presParOf" srcId="{982AF489-89D4-4755-AC9A-FADE20E25FF6}" destId="{3CE1AB2F-132C-4217-A6C0-89B2C0C4BC7D}" srcOrd="1" destOrd="0" presId="urn:microsoft.com/office/officeart/2008/layout/LinedList"/>
    <dgm:cxn modelId="{D0D685D2-2D44-4B7C-8293-050448091E3D}" type="presParOf" srcId="{6D407D0A-8555-4BAA-BD99-625A56C7284C}" destId="{0CE86C55-7A04-48BC-884A-7951DA908E68}" srcOrd="6" destOrd="0" presId="urn:microsoft.com/office/officeart/2008/layout/LinedList"/>
    <dgm:cxn modelId="{C892788A-CACE-4FDB-BA82-3F6318EFB72A}" type="presParOf" srcId="{6D407D0A-8555-4BAA-BD99-625A56C7284C}" destId="{38B6C303-55E2-4DD9-B592-2F1ED0EF3840}" srcOrd="7" destOrd="0" presId="urn:microsoft.com/office/officeart/2008/layout/LinedList"/>
    <dgm:cxn modelId="{53C3D34B-3F3C-4E63-AE0E-638794CD846C}" type="presParOf" srcId="{38B6C303-55E2-4DD9-B592-2F1ED0EF3840}" destId="{7BEE425B-2E35-4331-B838-94E3966250F8}" srcOrd="0" destOrd="0" presId="urn:microsoft.com/office/officeart/2008/layout/LinedList"/>
    <dgm:cxn modelId="{C88BEA5F-C3A7-4BFA-8861-A09B59D0C650}" type="presParOf" srcId="{38B6C303-55E2-4DD9-B592-2F1ED0EF3840}" destId="{E1FFE55B-D84F-4A60-8536-937E77872FE6}" srcOrd="1" destOrd="0" presId="urn:microsoft.com/office/officeart/2008/layout/LinedList"/>
    <dgm:cxn modelId="{38247754-8E62-4946-AB67-41F412CDD921}" type="presParOf" srcId="{6D407D0A-8555-4BAA-BD99-625A56C7284C}" destId="{D9C8FA85-0F5F-4284-AC15-416E3C3B9731}" srcOrd="8" destOrd="0" presId="urn:microsoft.com/office/officeart/2008/layout/LinedList"/>
    <dgm:cxn modelId="{1617F3E0-E210-45D6-902D-CDF89D748F70}" type="presParOf" srcId="{6D407D0A-8555-4BAA-BD99-625A56C7284C}" destId="{D53F5B05-9A9C-4436-9D3E-785ED26B5B0E}" srcOrd="9" destOrd="0" presId="urn:microsoft.com/office/officeart/2008/layout/LinedList"/>
    <dgm:cxn modelId="{1BA3110F-0A80-4858-933F-8F41B83C2313}" type="presParOf" srcId="{D53F5B05-9A9C-4436-9D3E-785ED26B5B0E}" destId="{ABC7F2EA-612E-47B4-B5A3-02DDFC2A6E7D}" srcOrd="0" destOrd="0" presId="urn:microsoft.com/office/officeart/2008/layout/LinedList"/>
    <dgm:cxn modelId="{3735C424-5285-4D78-A191-D239D4D30BCE}" type="presParOf" srcId="{D53F5B05-9A9C-4436-9D3E-785ED26B5B0E}" destId="{4D69DE5A-D45C-411F-B017-2FB1CE9950BF}" srcOrd="1" destOrd="0" presId="urn:microsoft.com/office/officeart/2008/layout/LinedList"/>
    <dgm:cxn modelId="{60160DCB-01E5-4714-A68D-0E408EEC193B}" type="presParOf" srcId="{6D407D0A-8555-4BAA-BD99-625A56C7284C}" destId="{3F5A8EF4-B327-47E1-8A71-FF448D57E811}" srcOrd="10" destOrd="0" presId="urn:microsoft.com/office/officeart/2008/layout/LinedList"/>
    <dgm:cxn modelId="{AD04DE02-82A2-4066-B39E-041EC160B1A4}" type="presParOf" srcId="{6D407D0A-8555-4BAA-BD99-625A56C7284C}" destId="{B281F44C-02B6-4E36-A7CF-F7649F270307}" srcOrd="11" destOrd="0" presId="urn:microsoft.com/office/officeart/2008/layout/LinedList"/>
    <dgm:cxn modelId="{3529F506-3E04-46E2-A950-B73F9BDD7555}" type="presParOf" srcId="{B281F44C-02B6-4E36-A7CF-F7649F270307}" destId="{09BCED49-8B36-4B0D-BD53-CEE827E5B517}" srcOrd="0" destOrd="0" presId="urn:microsoft.com/office/officeart/2008/layout/LinedList"/>
    <dgm:cxn modelId="{E2C8600A-00BB-4DFA-9DF5-9AF47B6A53F4}" type="presParOf" srcId="{B281F44C-02B6-4E36-A7CF-F7649F270307}" destId="{B3D5D014-6363-4A28-A162-A216FF2351A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2BA48-2313-461F-8CA0-35B1A98F7D9F}">
      <dsp:nvSpPr>
        <dsp:cNvPr id="0" name=""/>
        <dsp:cNvSpPr/>
      </dsp:nvSpPr>
      <dsp:spPr>
        <a:xfrm>
          <a:off x="0" y="1692"/>
          <a:ext cx="5906181" cy="7210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00393C-C107-4127-8B83-301E3DB6DEEB}">
      <dsp:nvSpPr>
        <dsp:cNvPr id="0" name=""/>
        <dsp:cNvSpPr/>
      </dsp:nvSpPr>
      <dsp:spPr>
        <a:xfrm>
          <a:off x="218105" y="163919"/>
          <a:ext cx="396556" cy="3965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29C48A-D6C7-4DD1-98D2-D2126CE40BDF}">
      <dsp:nvSpPr>
        <dsp:cNvPr id="0" name=""/>
        <dsp:cNvSpPr/>
      </dsp:nvSpPr>
      <dsp:spPr>
        <a:xfrm>
          <a:off x="832768" y="1692"/>
          <a:ext cx="5073412" cy="721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07" tIns="76307" rIns="76307" bIns="76307" numCol="1" spcCol="1270" anchor="ctr" anchorCtr="0">
          <a:noAutofit/>
        </a:bodyPr>
        <a:lstStyle/>
        <a:p>
          <a:pPr marL="0" lvl="0" indent="0" algn="l" defTabSz="844550">
            <a:lnSpc>
              <a:spcPct val="90000"/>
            </a:lnSpc>
            <a:spcBef>
              <a:spcPct val="0"/>
            </a:spcBef>
            <a:spcAft>
              <a:spcPct val="35000"/>
            </a:spcAft>
            <a:buNone/>
          </a:pPr>
          <a:r>
            <a:rPr lang="en-US" sz="1900" kern="1200"/>
            <a:t>Identify and analyze problems</a:t>
          </a:r>
        </a:p>
      </dsp:txBody>
      <dsp:txXfrm>
        <a:off x="832768" y="1692"/>
        <a:ext cx="5073412" cy="721011"/>
      </dsp:txXfrm>
    </dsp:sp>
    <dsp:sp modelId="{4BD214F3-4964-4E52-8DC5-9908178F05B7}">
      <dsp:nvSpPr>
        <dsp:cNvPr id="0" name=""/>
        <dsp:cNvSpPr/>
      </dsp:nvSpPr>
      <dsp:spPr>
        <a:xfrm>
          <a:off x="0" y="902956"/>
          <a:ext cx="5906181" cy="7210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624E4B-5E0F-4155-9489-2FEDAB26FE8D}">
      <dsp:nvSpPr>
        <dsp:cNvPr id="0" name=""/>
        <dsp:cNvSpPr/>
      </dsp:nvSpPr>
      <dsp:spPr>
        <a:xfrm>
          <a:off x="218105" y="1065184"/>
          <a:ext cx="396556" cy="3965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8B8943-44AF-4340-91D4-0DB6C477D5B5}">
      <dsp:nvSpPr>
        <dsp:cNvPr id="0" name=""/>
        <dsp:cNvSpPr/>
      </dsp:nvSpPr>
      <dsp:spPr>
        <a:xfrm>
          <a:off x="832768" y="902956"/>
          <a:ext cx="5073412" cy="721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07" tIns="76307" rIns="76307" bIns="76307" numCol="1" spcCol="1270" anchor="ctr" anchorCtr="0">
          <a:noAutofit/>
        </a:bodyPr>
        <a:lstStyle/>
        <a:p>
          <a:pPr marL="0" lvl="0" indent="0" algn="l" defTabSz="844550">
            <a:lnSpc>
              <a:spcPct val="90000"/>
            </a:lnSpc>
            <a:spcBef>
              <a:spcPct val="0"/>
            </a:spcBef>
            <a:spcAft>
              <a:spcPct val="35000"/>
            </a:spcAft>
            <a:buNone/>
          </a:pPr>
          <a:r>
            <a:rPr lang="en-US" sz="1900" kern="1200"/>
            <a:t>Utilize and enhance human resources</a:t>
          </a:r>
        </a:p>
      </dsp:txBody>
      <dsp:txXfrm>
        <a:off x="832768" y="902956"/>
        <a:ext cx="5073412" cy="721011"/>
      </dsp:txXfrm>
    </dsp:sp>
    <dsp:sp modelId="{D88A3D3D-F013-45F4-B219-D936069BD71A}">
      <dsp:nvSpPr>
        <dsp:cNvPr id="0" name=""/>
        <dsp:cNvSpPr/>
      </dsp:nvSpPr>
      <dsp:spPr>
        <a:xfrm>
          <a:off x="0" y="1804220"/>
          <a:ext cx="5906181" cy="7210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FFB8A8-4D02-43E3-949E-368EFAC90DCA}">
      <dsp:nvSpPr>
        <dsp:cNvPr id="0" name=""/>
        <dsp:cNvSpPr/>
      </dsp:nvSpPr>
      <dsp:spPr>
        <a:xfrm>
          <a:off x="218105" y="1966448"/>
          <a:ext cx="396556" cy="3965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B1FC1F-6D42-4B58-A4F2-3F5487B5A449}">
      <dsp:nvSpPr>
        <dsp:cNvPr id="0" name=""/>
        <dsp:cNvSpPr/>
      </dsp:nvSpPr>
      <dsp:spPr>
        <a:xfrm>
          <a:off x="832768" y="1804220"/>
          <a:ext cx="5073412" cy="721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07" tIns="76307" rIns="76307" bIns="76307" numCol="1" spcCol="1270" anchor="ctr" anchorCtr="0">
          <a:noAutofit/>
        </a:bodyPr>
        <a:lstStyle/>
        <a:p>
          <a:pPr marL="0" lvl="0" indent="0" algn="l" defTabSz="844550">
            <a:lnSpc>
              <a:spcPct val="90000"/>
            </a:lnSpc>
            <a:spcBef>
              <a:spcPct val="0"/>
            </a:spcBef>
            <a:spcAft>
              <a:spcPct val="35000"/>
            </a:spcAft>
            <a:buNone/>
          </a:pPr>
          <a:r>
            <a:rPr lang="en-US" sz="1900" kern="1200"/>
            <a:t>Utilize innovative and imaginative skills of an individual</a:t>
          </a:r>
        </a:p>
      </dsp:txBody>
      <dsp:txXfrm>
        <a:off x="832768" y="1804220"/>
        <a:ext cx="5073412" cy="721011"/>
      </dsp:txXfrm>
    </dsp:sp>
    <dsp:sp modelId="{2EFA28C7-2FD7-4DB5-8EFF-F9BEC2F8FF75}">
      <dsp:nvSpPr>
        <dsp:cNvPr id="0" name=""/>
        <dsp:cNvSpPr/>
      </dsp:nvSpPr>
      <dsp:spPr>
        <a:xfrm>
          <a:off x="0" y="2705485"/>
          <a:ext cx="5906181" cy="7210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BFF6CD-7DFD-434D-8043-B7C4B2807AA8}">
      <dsp:nvSpPr>
        <dsp:cNvPr id="0" name=""/>
        <dsp:cNvSpPr/>
      </dsp:nvSpPr>
      <dsp:spPr>
        <a:xfrm>
          <a:off x="218105" y="2867713"/>
          <a:ext cx="396556" cy="3965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38FE49-A366-419F-BD7A-E2FFE5479BE6}">
      <dsp:nvSpPr>
        <dsp:cNvPr id="0" name=""/>
        <dsp:cNvSpPr/>
      </dsp:nvSpPr>
      <dsp:spPr>
        <a:xfrm>
          <a:off x="832768" y="2705485"/>
          <a:ext cx="5073412" cy="721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07" tIns="76307" rIns="76307" bIns="76307" numCol="1" spcCol="1270" anchor="ctr" anchorCtr="0">
          <a:noAutofit/>
        </a:bodyPr>
        <a:lstStyle/>
        <a:p>
          <a:pPr marL="0" lvl="0" indent="0" algn="l" defTabSz="844550">
            <a:lnSpc>
              <a:spcPct val="90000"/>
            </a:lnSpc>
            <a:spcBef>
              <a:spcPct val="0"/>
            </a:spcBef>
            <a:spcAft>
              <a:spcPct val="35000"/>
            </a:spcAft>
            <a:buNone/>
          </a:pPr>
          <a:r>
            <a:rPr lang="en-US" sz="1900" kern="1200"/>
            <a:t>Enhance problem-solving abilities</a:t>
          </a:r>
        </a:p>
      </dsp:txBody>
      <dsp:txXfrm>
        <a:off x="832768" y="2705485"/>
        <a:ext cx="5073412" cy="721011"/>
      </dsp:txXfrm>
    </dsp:sp>
    <dsp:sp modelId="{AE3499F0-E61C-4225-8932-6ECAC6639366}">
      <dsp:nvSpPr>
        <dsp:cNvPr id="0" name=""/>
        <dsp:cNvSpPr/>
      </dsp:nvSpPr>
      <dsp:spPr>
        <a:xfrm>
          <a:off x="0" y="3606749"/>
          <a:ext cx="5906181" cy="7210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BFADC4-0F13-4823-9934-47518C5DB803}">
      <dsp:nvSpPr>
        <dsp:cNvPr id="0" name=""/>
        <dsp:cNvSpPr/>
      </dsp:nvSpPr>
      <dsp:spPr>
        <a:xfrm>
          <a:off x="218105" y="3768977"/>
          <a:ext cx="396556" cy="3965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824E22-7348-48AB-A38A-07E12C76C6F6}">
      <dsp:nvSpPr>
        <dsp:cNvPr id="0" name=""/>
        <dsp:cNvSpPr/>
      </dsp:nvSpPr>
      <dsp:spPr>
        <a:xfrm>
          <a:off x="832768" y="3606749"/>
          <a:ext cx="5073412" cy="721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07" tIns="76307" rIns="76307" bIns="76307" numCol="1" spcCol="1270" anchor="ctr" anchorCtr="0">
          <a:noAutofit/>
        </a:bodyPr>
        <a:lstStyle/>
        <a:p>
          <a:pPr marL="0" lvl="0" indent="0" algn="l" defTabSz="844550">
            <a:lnSpc>
              <a:spcPct val="90000"/>
            </a:lnSpc>
            <a:spcBef>
              <a:spcPct val="0"/>
            </a:spcBef>
            <a:spcAft>
              <a:spcPct val="35000"/>
            </a:spcAft>
            <a:buNone/>
          </a:pPr>
          <a:r>
            <a:rPr lang="en-US" sz="1900" kern="1200"/>
            <a:t>Reduce costs and enhance productivity</a:t>
          </a:r>
        </a:p>
      </dsp:txBody>
      <dsp:txXfrm>
        <a:off x="832768" y="3606749"/>
        <a:ext cx="5073412" cy="721011"/>
      </dsp:txXfrm>
    </dsp:sp>
    <dsp:sp modelId="{E2036BEA-6F55-413F-9A39-084F8BD0896D}">
      <dsp:nvSpPr>
        <dsp:cNvPr id="0" name=""/>
        <dsp:cNvSpPr/>
      </dsp:nvSpPr>
      <dsp:spPr>
        <a:xfrm>
          <a:off x="0" y="4508014"/>
          <a:ext cx="5906181" cy="7210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7DF77F-3AB9-4C8D-B940-405B79C0BFDE}">
      <dsp:nvSpPr>
        <dsp:cNvPr id="0" name=""/>
        <dsp:cNvSpPr/>
      </dsp:nvSpPr>
      <dsp:spPr>
        <a:xfrm>
          <a:off x="218105" y="4670241"/>
          <a:ext cx="396556" cy="39655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23AE6F-5084-4389-8639-B4D65141A43B}">
      <dsp:nvSpPr>
        <dsp:cNvPr id="0" name=""/>
        <dsp:cNvSpPr/>
      </dsp:nvSpPr>
      <dsp:spPr>
        <a:xfrm>
          <a:off x="832768" y="4508014"/>
          <a:ext cx="5073412" cy="721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07" tIns="76307" rIns="76307" bIns="76307" numCol="1" spcCol="1270" anchor="ctr" anchorCtr="0">
          <a:noAutofit/>
        </a:bodyPr>
        <a:lstStyle/>
        <a:p>
          <a:pPr marL="0" lvl="0" indent="0" algn="l" defTabSz="844550">
            <a:lnSpc>
              <a:spcPct val="90000"/>
            </a:lnSpc>
            <a:spcBef>
              <a:spcPct val="0"/>
            </a:spcBef>
            <a:spcAft>
              <a:spcPct val="35000"/>
            </a:spcAft>
            <a:buNone/>
          </a:pPr>
          <a:r>
            <a:rPr lang="en-US" sz="1900" kern="1200"/>
            <a:t>Participation in the management process</a:t>
          </a:r>
        </a:p>
      </dsp:txBody>
      <dsp:txXfrm>
        <a:off x="832768" y="4508014"/>
        <a:ext cx="5073412" cy="7210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3B8B9-FD54-4701-B0BA-57703435831B}">
      <dsp:nvSpPr>
        <dsp:cNvPr id="0" name=""/>
        <dsp:cNvSpPr/>
      </dsp:nvSpPr>
      <dsp:spPr>
        <a:xfrm>
          <a:off x="3437" y="652900"/>
          <a:ext cx="1861393" cy="111683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Gill Sans MT"/>
            </a:rPr>
            <a:t>1. Craft Unions.</a:t>
          </a:r>
        </a:p>
      </dsp:txBody>
      <dsp:txXfrm>
        <a:off x="3437" y="652900"/>
        <a:ext cx="1861393" cy="1116836"/>
      </dsp:txXfrm>
    </dsp:sp>
    <dsp:sp modelId="{D91CEE69-9904-40C4-B397-73A2C80A1EC0}">
      <dsp:nvSpPr>
        <dsp:cNvPr id="0" name=""/>
        <dsp:cNvSpPr/>
      </dsp:nvSpPr>
      <dsp:spPr>
        <a:xfrm>
          <a:off x="2050970" y="652900"/>
          <a:ext cx="1861393" cy="111683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Gill Sans MT"/>
            </a:rPr>
            <a:t>2. Industrial Unions </a:t>
          </a:r>
        </a:p>
      </dsp:txBody>
      <dsp:txXfrm>
        <a:off x="2050970" y="652900"/>
        <a:ext cx="1861393" cy="1116836"/>
      </dsp:txXfrm>
    </dsp:sp>
    <dsp:sp modelId="{FF5F9F07-0FCD-48D8-AF7D-6CEDA69D09C9}">
      <dsp:nvSpPr>
        <dsp:cNvPr id="0" name=""/>
        <dsp:cNvSpPr/>
      </dsp:nvSpPr>
      <dsp:spPr>
        <a:xfrm>
          <a:off x="4098503" y="652900"/>
          <a:ext cx="1861393" cy="111683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Gill Sans MT"/>
            </a:rPr>
            <a:t>3. General Unions</a:t>
          </a:r>
        </a:p>
      </dsp:txBody>
      <dsp:txXfrm>
        <a:off x="4098503" y="652900"/>
        <a:ext cx="1861393" cy="1116836"/>
      </dsp:txXfrm>
    </dsp:sp>
    <dsp:sp modelId="{FC5D1E05-9D85-4542-A91A-DFE3C9973E5D}">
      <dsp:nvSpPr>
        <dsp:cNvPr id="0" name=""/>
        <dsp:cNvSpPr/>
      </dsp:nvSpPr>
      <dsp:spPr>
        <a:xfrm>
          <a:off x="6146036" y="652900"/>
          <a:ext cx="1861393" cy="111683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Gill Sans MT"/>
            </a:rPr>
            <a:t>4. White-Collar Unions .</a:t>
          </a:r>
        </a:p>
      </dsp:txBody>
      <dsp:txXfrm>
        <a:off x="6146036" y="652900"/>
        <a:ext cx="1861393" cy="1116836"/>
      </dsp:txXfrm>
    </dsp:sp>
    <dsp:sp modelId="{0BF00DC2-D1A6-409F-9BDB-FFF31FAC8B56}">
      <dsp:nvSpPr>
        <dsp:cNvPr id="0" name=""/>
        <dsp:cNvSpPr/>
      </dsp:nvSpPr>
      <dsp:spPr>
        <a:xfrm>
          <a:off x="8193568" y="652900"/>
          <a:ext cx="1861393" cy="111683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Gill Sans MT"/>
            </a:rPr>
            <a:t>5. Blue-Collar Unions</a:t>
          </a:r>
        </a:p>
      </dsp:txBody>
      <dsp:txXfrm>
        <a:off x="8193568" y="652900"/>
        <a:ext cx="1861393" cy="1116836"/>
      </dsp:txXfrm>
    </dsp:sp>
    <dsp:sp modelId="{6BD6A9F7-BC77-4BE2-BB6F-5443E67EFB29}">
      <dsp:nvSpPr>
        <dsp:cNvPr id="0" name=""/>
        <dsp:cNvSpPr/>
      </dsp:nvSpPr>
      <dsp:spPr>
        <a:xfrm>
          <a:off x="3437" y="1955875"/>
          <a:ext cx="1861393" cy="111683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Gill Sans MT"/>
            </a:rPr>
            <a:t>6. Public Sector Unions </a:t>
          </a:r>
        </a:p>
      </dsp:txBody>
      <dsp:txXfrm>
        <a:off x="3437" y="1955875"/>
        <a:ext cx="1861393" cy="1116836"/>
      </dsp:txXfrm>
    </dsp:sp>
    <dsp:sp modelId="{1B1A9072-1FFB-4FBC-991B-5943EF2435E8}">
      <dsp:nvSpPr>
        <dsp:cNvPr id="0" name=""/>
        <dsp:cNvSpPr/>
      </dsp:nvSpPr>
      <dsp:spPr>
        <a:xfrm>
          <a:off x="2050970" y="1955875"/>
          <a:ext cx="1861393" cy="111683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Gill Sans MT"/>
            </a:rPr>
            <a:t>7. Private Sector Unions</a:t>
          </a:r>
        </a:p>
      </dsp:txBody>
      <dsp:txXfrm>
        <a:off x="2050970" y="1955875"/>
        <a:ext cx="1861393" cy="1116836"/>
      </dsp:txXfrm>
    </dsp:sp>
    <dsp:sp modelId="{EA0839B9-5009-4F4C-92B3-C97F36B7A03C}">
      <dsp:nvSpPr>
        <dsp:cNvPr id="0" name=""/>
        <dsp:cNvSpPr/>
      </dsp:nvSpPr>
      <dsp:spPr>
        <a:xfrm>
          <a:off x="4098503" y="1955875"/>
          <a:ext cx="1861393" cy="111683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Gill Sans MT"/>
            </a:rPr>
            <a:t>8. Professional Associations</a:t>
          </a:r>
        </a:p>
      </dsp:txBody>
      <dsp:txXfrm>
        <a:off x="4098503" y="1955875"/>
        <a:ext cx="1861393" cy="1116836"/>
      </dsp:txXfrm>
    </dsp:sp>
    <dsp:sp modelId="{6B4A744B-2CFE-4F9C-A589-B0C92F8D8E7F}">
      <dsp:nvSpPr>
        <dsp:cNvPr id="0" name=""/>
        <dsp:cNvSpPr/>
      </dsp:nvSpPr>
      <dsp:spPr>
        <a:xfrm>
          <a:off x="6146036" y="1955875"/>
          <a:ext cx="1861393" cy="111683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Gill Sans MT"/>
            </a:rPr>
            <a:t>9. Global Unions </a:t>
          </a:r>
        </a:p>
      </dsp:txBody>
      <dsp:txXfrm>
        <a:off x="6146036" y="1955875"/>
        <a:ext cx="1861393" cy="1116836"/>
      </dsp:txXfrm>
    </dsp:sp>
    <dsp:sp modelId="{93B35547-EC01-4AA5-A068-43013BA845C7}">
      <dsp:nvSpPr>
        <dsp:cNvPr id="0" name=""/>
        <dsp:cNvSpPr/>
      </dsp:nvSpPr>
      <dsp:spPr>
        <a:xfrm>
          <a:off x="8193568" y="1955875"/>
          <a:ext cx="1861393" cy="111683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Gill Sans MT"/>
            </a:rPr>
            <a:t>10. Independent Unions</a:t>
          </a:r>
        </a:p>
      </dsp:txBody>
      <dsp:txXfrm>
        <a:off x="8193568" y="1955875"/>
        <a:ext cx="1861393" cy="1116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77615-634B-4EDA-8019-9A9C241F4D9B}">
      <dsp:nvSpPr>
        <dsp:cNvPr id="0" name=""/>
        <dsp:cNvSpPr/>
      </dsp:nvSpPr>
      <dsp:spPr>
        <a:xfrm>
          <a:off x="4191000" y="0"/>
          <a:ext cx="1676399" cy="641614"/>
        </a:xfrm>
        <a:prstGeom prst="trapezoid">
          <a:avLst>
            <a:gd name="adj" fmla="val 130639"/>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dirty="0"/>
            <a:t>Top Management</a:t>
          </a:r>
          <a:endParaRPr lang="en-US" sz="2000" kern="1200" dirty="0">
            <a:latin typeface="Century Gothic" panose="02020404030301010803"/>
          </a:endParaRPr>
        </a:p>
      </dsp:txBody>
      <dsp:txXfrm>
        <a:off x="4191000" y="0"/>
        <a:ext cx="1676399" cy="641614"/>
      </dsp:txXfrm>
    </dsp:sp>
    <dsp:sp modelId="{CE6D2178-B6C4-4885-A383-1A63DC008A08}">
      <dsp:nvSpPr>
        <dsp:cNvPr id="0" name=""/>
        <dsp:cNvSpPr/>
      </dsp:nvSpPr>
      <dsp:spPr>
        <a:xfrm>
          <a:off x="3352799" y="641614"/>
          <a:ext cx="3352799" cy="641614"/>
        </a:xfrm>
        <a:prstGeom prst="trapezoid">
          <a:avLst>
            <a:gd name="adj" fmla="val 130639"/>
          </a:avLst>
        </a:prstGeom>
        <a:gradFill rotWithShape="0">
          <a:gsLst>
            <a:gs pos="0">
              <a:schemeClr val="accent2">
                <a:hueOff val="224238"/>
                <a:satOff val="-10073"/>
                <a:lumOff val="1333"/>
                <a:alphaOff val="0"/>
                <a:satMod val="100000"/>
                <a:lumMod val="100000"/>
              </a:schemeClr>
            </a:gs>
            <a:gs pos="50000">
              <a:schemeClr val="accent2">
                <a:hueOff val="224238"/>
                <a:satOff val="-10073"/>
                <a:lumOff val="1333"/>
                <a:alphaOff val="0"/>
                <a:shade val="99000"/>
                <a:satMod val="105000"/>
                <a:lumMod val="100000"/>
              </a:schemeClr>
            </a:gs>
            <a:gs pos="100000">
              <a:schemeClr val="accent2">
                <a:hueOff val="224238"/>
                <a:satOff val="-10073"/>
                <a:lumOff val="1333"/>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dirty="0"/>
            <a:t>Steering Committee</a:t>
          </a:r>
          <a:endParaRPr lang="en-US" sz="2000" kern="1200" dirty="0"/>
        </a:p>
      </dsp:txBody>
      <dsp:txXfrm>
        <a:off x="3939540" y="641614"/>
        <a:ext cx="2179320" cy="641614"/>
      </dsp:txXfrm>
    </dsp:sp>
    <dsp:sp modelId="{92275E18-FD89-442C-91A3-0A6470E8C0D2}">
      <dsp:nvSpPr>
        <dsp:cNvPr id="0" name=""/>
        <dsp:cNvSpPr/>
      </dsp:nvSpPr>
      <dsp:spPr>
        <a:xfrm>
          <a:off x="2514600" y="1283228"/>
          <a:ext cx="5029199" cy="641614"/>
        </a:xfrm>
        <a:prstGeom prst="trapezoid">
          <a:avLst>
            <a:gd name="adj" fmla="val 130639"/>
          </a:avLst>
        </a:prstGeom>
        <a:gradFill rotWithShape="0">
          <a:gsLst>
            <a:gs pos="0">
              <a:schemeClr val="accent2">
                <a:hueOff val="448476"/>
                <a:satOff val="-20146"/>
                <a:lumOff val="2667"/>
                <a:alphaOff val="0"/>
                <a:satMod val="100000"/>
                <a:lumMod val="100000"/>
              </a:schemeClr>
            </a:gs>
            <a:gs pos="50000">
              <a:schemeClr val="accent2">
                <a:hueOff val="448476"/>
                <a:satOff val="-20146"/>
                <a:lumOff val="2667"/>
                <a:alphaOff val="0"/>
                <a:shade val="99000"/>
                <a:satMod val="105000"/>
                <a:lumMod val="100000"/>
              </a:schemeClr>
            </a:gs>
            <a:gs pos="100000">
              <a:schemeClr val="accent2">
                <a:hueOff val="448476"/>
                <a:satOff val="-20146"/>
                <a:lumOff val="2667"/>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a:t>Coordinator</a:t>
          </a:r>
          <a:endParaRPr lang="en-US" sz="2000" kern="1200">
            <a:latin typeface="Century Gothic" panose="02020404030301010803"/>
          </a:endParaRPr>
        </a:p>
      </dsp:txBody>
      <dsp:txXfrm>
        <a:off x="3394709" y="1283228"/>
        <a:ext cx="3268979" cy="641614"/>
      </dsp:txXfrm>
    </dsp:sp>
    <dsp:sp modelId="{DBF68B2E-4A46-456A-98E8-ACB008E4032A}">
      <dsp:nvSpPr>
        <dsp:cNvPr id="0" name=""/>
        <dsp:cNvSpPr/>
      </dsp:nvSpPr>
      <dsp:spPr>
        <a:xfrm>
          <a:off x="1676400" y="1924843"/>
          <a:ext cx="6705599" cy="641614"/>
        </a:xfrm>
        <a:prstGeom prst="trapezoid">
          <a:avLst>
            <a:gd name="adj" fmla="val 130639"/>
          </a:avLst>
        </a:prstGeom>
        <a:gradFill rotWithShape="0">
          <a:gsLst>
            <a:gs pos="0">
              <a:schemeClr val="accent2">
                <a:hueOff val="672715"/>
                <a:satOff val="-30219"/>
                <a:lumOff val="4000"/>
                <a:alphaOff val="0"/>
                <a:satMod val="100000"/>
                <a:lumMod val="100000"/>
              </a:schemeClr>
            </a:gs>
            <a:gs pos="50000">
              <a:schemeClr val="accent2">
                <a:hueOff val="672715"/>
                <a:satOff val="-30219"/>
                <a:lumOff val="4000"/>
                <a:alphaOff val="0"/>
                <a:shade val="99000"/>
                <a:satMod val="105000"/>
                <a:lumMod val="100000"/>
              </a:schemeClr>
            </a:gs>
            <a:gs pos="100000">
              <a:schemeClr val="accent2">
                <a:hueOff val="672715"/>
                <a:satOff val="-30219"/>
                <a:lumOff val="400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dirty="0"/>
            <a:t>Facilitator</a:t>
          </a:r>
          <a:endParaRPr lang="en-US" sz="2000" kern="1200" dirty="0">
            <a:latin typeface="Century Gothic" panose="02020404030301010803"/>
          </a:endParaRPr>
        </a:p>
      </dsp:txBody>
      <dsp:txXfrm>
        <a:off x="2849879" y="1924843"/>
        <a:ext cx="4358640" cy="641614"/>
      </dsp:txXfrm>
    </dsp:sp>
    <dsp:sp modelId="{05C7E503-FF49-4720-83A6-CFBFBD2D5D78}">
      <dsp:nvSpPr>
        <dsp:cNvPr id="0" name=""/>
        <dsp:cNvSpPr/>
      </dsp:nvSpPr>
      <dsp:spPr>
        <a:xfrm>
          <a:off x="838200" y="2566458"/>
          <a:ext cx="8381999" cy="641614"/>
        </a:xfrm>
        <a:prstGeom prst="trapezoid">
          <a:avLst>
            <a:gd name="adj" fmla="val 130639"/>
          </a:avLst>
        </a:prstGeom>
        <a:gradFill rotWithShape="0">
          <a:gsLst>
            <a:gs pos="0">
              <a:schemeClr val="accent2">
                <a:hueOff val="896953"/>
                <a:satOff val="-40292"/>
                <a:lumOff val="5334"/>
                <a:alphaOff val="0"/>
                <a:satMod val="100000"/>
                <a:lumMod val="100000"/>
              </a:schemeClr>
            </a:gs>
            <a:gs pos="50000">
              <a:schemeClr val="accent2">
                <a:hueOff val="896953"/>
                <a:satOff val="-40292"/>
                <a:lumOff val="5334"/>
                <a:alphaOff val="0"/>
                <a:shade val="99000"/>
                <a:satMod val="105000"/>
                <a:lumMod val="100000"/>
              </a:schemeClr>
            </a:gs>
            <a:gs pos="100000">
              <a:schemeClr val="accent2">
                <a:hueOff val="896953"/>
                <a:satOff val="-40292"/>
                <a:lumOff val="5334"/>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dirty="0"/>
            <a:t>Leader</a:t>
          </a:r>
          <a:endParaRPr lang="en-US" sz="2000" kern="1200" dirty="0">
            <a:latin typeface="Century Gothic" panose="02020404030301010803"/>
          </a:endParaRPr>
        </a:p>
      </dsp:txBody>
      <dsp:txXfrm>
        <a:off x="2305049" y="2566458"/>
        <a:ext cx="5448300" cy="641614"/>
      </dsp:txXfrm>
    </dsp:sp>
    <dsp:sp modelId="{4CE6B137-717B-42EA-8663-3BA9D640379A}">
      <dsp:nvSpPr>
        <dsp:cNvPr id="0" name=""/>
        <dsp:cNvSpPr/>
      </dsp:nvSpPr>
      <dsp:spPr>
        <a:xfrm>
          <a:off x="0" y="3208072"/>
          <a:ext cx="10058399" cy="641614"/>
        </a:xfrm>
        <a:prstGeom prst="trapezoid">
          <a:avLst>
            <a:gd name="adj" fmla="val 130639"/>
          </a:avLst>
        </a:prstGeom>
        <a:gradFill rotWithShape="0">
          <a:gsLst>
            <a:gs pos="0">
              <a:schemeClr val="accent2">
                <a:hueOff val="1121191"/>
                <a:satOff val="-50365"/>
                <a:lumOff val="6667"/>
                <a:alphaOff val="0"/>
                <a:satMod val="100000"/>
                <a:lumMod val="100000"/>
              </a:schemeClr>
            </a:gs>
            <a:gs pos="50000">
              <a:schemeClr val="accent2">
                <a:hueOff val="1121191"/>
                <a:satOff val="-50365"/>
                <a:lumOff val="6667"/>
                <a:alphaOff val="0"/>
                <a:shade val="99000"/>
                <a:satMod val="105000"/>
                <a:lumMod val="100000"/>
              </a:schemeClr>
            </a:gs>
            <a:gs pos="100000">
              <a:schemeClr val="accent2">
                <a:hueOff val="1121191"/>
                <a:satOff val="-50365"/>
                <a:lumOff val="6667"/>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Members</a:t>
          </a:r>
          <a:endParaRPr lang="en-US" sz="2000" kern="1200" dirty="0"/>
        </a:p>
      </dsp:txBody>
      <dsp:txXfrm>
        <a:off x="1760219" y="3208072"/>
        <a:ext cx="6537960" cy="6416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5E61C-B818-4C98-99F0-495D336FAC1A}">
      <dsp:nvSpPr>
        <dsp:cNvPr id="0" name=""/>
        <dsp:cNvSpPr/>
      </dsp:nvSpPr>
      <dsp:spPr>
        <a:xfrm>
          <a:off x="298608" y="3009"/>
          <a:ext cx="2956619" cy="1773971"/>
        </a:xfrm>
        <a:prstGeom prst="rect">
          <a:avLst/>
        </a:prstGeom>
        <a:gradFill rotWithShape="0">
          <a:gsLst>
            <a:gs pos="0">
              <a:schemeClr val="accent4">
                <a:hueOff val="0"/>
                <a:satOff val="0"/>
                <a:lumOff val="0"/>
                <a:alphaOff val="0"/>
                <a:satMod val="100000"/>
                <a:lumMod val="100000"/>
              </a:schemeClr>
            </a:gs>
            <a:gs pos="50000">
              <a:schemeClr val="accent4">
                <a:hueOff val="0"/>
                <a:satOff val="0"/>
                <a:lumOff val="0"/>
                <a:alphaOff val="0"/>
                <a:shade val="99000"/>
                <a:satMod val="105000"/>
                <a:lumMod val="100000"/>
              </a:schemeClr>
            </a:gs>
            <a:gs pos="100000">
              <a:schemeClr val="accent4">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i="0" kern="1200">
              <a:latin typeface="Georgia"/>
              <a:cs typeface="Calibri"/>
            </a:rPr>
            <a:t>1. Formation of Circles</a:t>
          </a:r>
        </a:p>
      </dsp:txBody>
      <dsp:txXfrm>
        <a:off x="298608" y="3009"/>
        <a:ext cx="2956619" cy="1773971"/>
      </dsp:txXfrm>
    </dsp:sp>
    <dsp:sp modelId="{8D308934-389B-41AE-AC14-0F2850D304F7}">
      <dsp:nvSpPr>
        <dsp:cNvPr id="0" name=""/>
        <dsp:cNvSpPr/>
      </dsp:nvSpPr>
      <dsp:spPr>
        <a:xfrm>
          <a:off x="3550890" y="3009"/>
          <a:ext cx="2956619" cy="1773971"/>
        </a:xfrm>
        <a:prstGeom prst="rect">
          <a:avLst/>
        </a:prstGeom>
        <a:gradFill rotWithShape="0">
          <a:gsLst>
            <a:gs pos="0">
              <a:schemeClr val="accent4">
                <a:hueOff val="4084606"/>
                <a:satOff val="-4797"/>
                <a:lumOff val="1843"/>
                <a:alphaOff val="0"/>
                <a:satMod val="100000"/>
                <a:lumMod val="100000"/>
              </a:schemeClr>
            </a:gs>
            <a:gs pos="50000">
              <a:schemeClr val="accent4">
                <a:hueOff val="4084606"/>
                <a:satOff val="-4797"/>
                <a:lumOff val="1843"/>
                <a:alphaOff val="0"/>
                <a:shade val="99000"/>
                <a:satMod val="105000"/>
                <a:lumMod val="100000"/>
              </a:schemeClr>
            </a:gs>
            <a:gs pos="100000">
              <a:schemeClr val="accent4">
                <a:hueOff val="4084606"/>
                <a:satOff val="-4797"/>
                <a:lumOff val="1843"/>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0" kern="1200">
              <a:latin typeface="Georgia"/>
              <a:cs typeface="Calibri"/>
            </a:rPr>
            <a:t>2. Problem Identification</a:t>
          </a:r>
        </a:p>
      </dsp:txBody>
      <dsp:txXfrm>
        <a:off x="3550890" y="3009"/>
        <a:ext cx="2956619" cy="1773971"/>
      </dsp:txXfrm>
    </dsp:sp>
    <dsp:sp modelId="{4129BFD7-E7C1-4E60-B733-CBE836D80B9B}">
      <dsp:nvSpPr>
        <dsp:cNvPr id="0" name=""/>
        <dsp:cNvSpPr/>
      </dsp:nvSpPr>
      <dsp:spPr>
        <a:xfrm>
          <a:off x="6803171" y="3009"/>
          <a:ext cx="2956619" cy="1773971"/>
        </a:xfrm>
        <a:prstGeom prst="rect">
          <a:avLst/>
        </a:prstGeom>
        <a:gradFill rotWithShape="0">
          <a:gsLst>
            <a:gs pos="0">
              <a:schemeClr val="accent4">
                <a:hueOff val="8169213"/>
                <a:satOff val="-9594"/>
                <a:lumOff val="3686"/>
                <a:alphaOff val="0"/>
                <a:satMod val="100000"/>
                <a:lumMod val="100000"/>
              </a:schemeClr>
            </a:gs>
            <a:gs pos="50000">
              <a:schemeClr val="accent4">
                <a:hueOff val="8169213"/>
                <a:satOff val="-9594"/>
                <a:lumOff val="3686"/>
                <a:alphaOff val="0"/>
                <a:shade val="99000"/>
                <a:satMod val="105000"/>
                <a:lumMod val="100000"/>
              </a:schemeClr>
            </a:gs>
            <a:gs pos="100000">
              <a:schemeClr val="accent4">
                <a:hueOff val="8169213"/>
                <a:satOff val="-9594"/>
                <a:lumOff val="3686"/>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0" kern="1200">
              <a:latin typeface="Georgia"/>
              <a:cs typeface="Calibri"/>
            </a:rPr>
            <a:t>3. Problem Analysis</a:t>
          </a:r>
        </a:p>
      </dsp:txBody>
      <dsp:txXfrm>
        <a:off x="6803171" y="3009"/>
        <a:ext cx="2956619" cy="1773971"/>
      </dsp:txXfrm>
    </dsp:sp>
    <dsp:sp modelId="{2A27EE76-A401-4BC0-9BFF-E294B04DE900}">
      <dsp:nvSpPr>
        <dsp:cNvPr id="0" name=""/>
        <dsp:cNvSpPr/>
      </dsp:nvSpPr>
      <dsp:spPr>
        <a:xfrm>
          <a:off x="298608" y="2072642"/>
          <a:ext cx="2956619" cy="1773971"/>
        </a:xfrm>
        <a:prstGeom prst="rect">
          <a:avLst/>
        </a:prstGeom>
        <a:gradFill rotWithShape="0">
          <a:gsLst>
            <a:gs pos="0">
              <a:schemeClr val="accent4">
                <a:hueOff val="12253820"/>
                <a:satOff val="-14392"/>
                <a:lumOff val="5530"/>
                <a:alphaOff val="0"/>
                <a:satMod val="100000"/>
                <a:lumMod val="100000"/>
              </a:schemeClr>
            </a:gs>
            <a:gs pos="50000">
              <a:schemeClr val="accent4">
                <a:hueOff val="12253820"/>
                <a:satOff val="-14392"/>
                <a:lumOff val="5530"/>
                <a:alphaOff val="0"/>
                <a:shade val="99000"/>
                <a:satMod val="105000"/>
                <a:lumMod val="100000"/>
              </a:schemeClr>
            </a:gs>
            <a:gs pos="100000">
              <a:schemeClr val="accent4">
                <a:hueOff val="12253820"/>
                <a:satOff val="-14392"/>
                <a:lumOff val="553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0" kern="1200">
              <a:latin typeface="Georgia"/>
              <a:cs typeface="Calibri"/>
            </a:rPr>
            <a:t>4. Solution Generation</a:t>
          </a:r>
        </a:p>
      </dsp:txBody>
      <dsp:txXfrm>
        <a:off x="298608" y="2072642"/>
        <a:ext cx="2956619" cy="1773971"/>
      </dsp:txXfrm>
    </dsp:sp>
    <dsp:sp modelId="{DA180AB6-0759-48A3-BC47-4D485DF8F1D5}">
      <dsp:nvSpPr>
        <dsp:cNvPr id="0" name=""/>
        <dsp:cNvSpPr/>
      </dsp:nvSpPr>
      <dsp:spPr>
        <a:xfrm>
          <a:off x="3550890" y="2072642"/>
          <a:ext cx="2956619" cy="1773971"/>
        </a:xfrm>
        <a:prstGeom prst="rect">
          <a:avLst/>
        </a:prstGeom>
        <a:gradFill rotWithShape="0">
          <a:gsLst>
            <a:gs pos="0">
              <a:schemeClr val="accent4">
                <a:hueOff val="16338426"/>
                <a:satOff val="-19189"/>
                <a:lumOff val="7373"/>
                <a:alphaOff val="0"/>
                <a:satMod val="100000"/>
                <a:lumMod val="100000"/>
              </a:schemeClr>
            </a:gs>
            <a:gs pos="50000">
              <a:schemeClr val="accent4">
                <a:hueOff val="16338426"/>
                <a:satOff val="-19189"/>
                <a:lumOff val="7373"/>
                <a:alphaOff val="0"/>
                <a:shade val="99000"/>
                <a:satMod val="105000"/>
                <a:lumMod val="100000"/>
              </a:schemeClr>
            </a:gs>
            <a:gs pos="100000">
              <a:schemeClr val="accent4">
                <a:hueOff val="16338426"/>
                <a:satOff val="-19189"/>
                <a:lumOff val="7373"/>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0" kern="1200">
              <a:latin typeface="Georgia"/>
              <a:cs typeface="Calibri"/>
            </a:rPr>
            <a:t>5. Action Plan</a:t>
          </a:r>
        </a:p>
      </dsp:txBody>
      <dsp:txXfrm>
        <a:off x="3550890" y="2072642"/>
        <a:ext cx="2956619" cy="1773971"/>
      </dsp:txXfrm>
    </dsp:sp>
    <dsp:sp modelId="{7D2DBA56-73CA-41CB-84D0-2E935E225751}">
      <dsp:nvSpPr>
        <dsp:cNvPr id="0" name=""/>
        <dsp:cNvSpPr/>
      </dsp:nvSpPr>
      <dsp:spPr>
        <a:xfrm>
          <a:off x="6803171" y="2072642"/>
          <a:ext cx="2956619" cy="1773971"/>
        </a:xfrm>
        <a:prstGeom prst="rect">
          <a:avLst/>
        </a:prstGeom>
        <a:gradFill rotWithShape="0">
          <a:gsLst>
            <a:gs pos="0">
              <a:schemeClr val="accent4">
                <a:hueOff val="20423033"/>
                <a:satOff val="-23986"/>
                <a:lumOff val="9216"/>
                <a:alphaOff val="0"/>
                <a:satMod val="100000"/>
                <a:lumMod val="100000"/>
              </a:schemeClr>
            </a:gs>
            <a:gs pos="50000">
              <a:schemeClr val="accent4">
                <a:hueOff val="20423033"/>
                <a:satOff val="-23986"/>
                <a:lumOff val="9216"/>
                <a:alphaOff val="0"/>
                <a:shade val="99000"/>
                <a:satMod val="105000"/>
                <a:lumMod val="100000"/>
              </a:schemeClr>
            </a:gs>
            <a:gs pos="100000">
              <a:schemeClr val="accent4">
                <a:hueOff val="20423033"/>
                <a:satOff val="-23986"/>
                <a:lumOff val="9216"/>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0" kern="1200">
              <a:latin typeface="Georgia"/>
              <a:cs typeface="Calibri"/>
            </a:rPr>
            <a:t>6. Implementation and Review</a:t>
          </a:r>
        </a:p>
      </dsp:txBody>
      <dsp:txXfrm>
        <a:off x="6803171" y="2072642"/>
        <a:ext cx="2956619" cy="17739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46144-222D-4B6C-8F7D-E6023CAF9D7E}">
      <dsp:nvSpPr>
        <dsp:cNvPr id="0" name=""/>
        <dsp:cNvSpPr/>
      </dsp:nvSpPr>
      <dsp:spPr>
        <a:xfrm>
          <a:off x="0" y="546"/>
          <a:ext cx="4802037" cy="4590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29FC99-CEC1-4F92-B009-38D17335ECB0}">
      <dsp:nvSpPr>
        <dsp:cNvPr id="0" name=""/>
        <dsp:cNvSpPr/>
      </dsp:nvSpPr>
      <dsp:spPr>
        <a:xfrm>
          <a:off x="138871" y="103839"/>
          <a:ext cx="252493" cy="2524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9935610-C256-4766-AEF2-7A5D5B0461D0}">
      <dsp:nvSpPr>
        <dsp:cNvPr id="0" name=""/>
        <dsp:cNvSpPr/>
      </dsp:nvSpPr>
      <dsp:spPr>
        <a:xfrm>
          <a:off x="530235" y="546"/>
          <a:ext cx="4271801" cy="45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586" tIns="48586" rIns="48586" bIns="48586" numCol="1" spcCol="1270" anchor="ctr" anchorCtr="0">
          <a:noAutofit/>
        </a:bodyPr>
        <a:lstStyle/>
        <a:p>
          <a:pPr marL="0" lvl="0" indent="0" algn="l" defTabSz="711200">
            <a:lnSpc>
              <a:spcPct val="100000"/>
            </a:lnSpc>
            <a:spcBef>
              <a:spcPct val="0"/>
            </a:spcBef>
            <a:spcAft>
              <a:spcPct val="35000"/>
            </a:spcAft>
            <a:buNone/>
          </a:pPr>
          <a:r>
            <a:rPr lang="en-US" sz="1600" b="1" kern="1200">
              <a:latin typeface="Georgia"/>
            </a:rPr>
            <a:t>Problem-Solving Techniques</a:t>
          </a:r>
          <a:endParaRPr lang="en-US" sz="1600" kern="1200">
            <a:latin typeface="Georgia"/>
          </a:endParaRPr>
        </a:p>
      </dsp:txBody>
      <dsp:txXfrm>
        <a:off x="530235" y="546"/>
        <a:ext cx="4271801" cy="459078"/>
      </dsp:txXfrm>
    </dsp:sp>
    <dsp:sp modelId="{B96185FB-217B-452B-858B-559AA728572C}">
      <dsp:nvSpPr>
        <dsp:cNvPr id="0" name=""/>
        <dsp:cNvSpPr/>
      </dsp:nvSpPr>
      <dsp:spPr>
        <a:xfrm>
          <a:off x="0" y="574394"/>
          <a:ext cx="4802037" cy="4590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2DAC86-1CC2-41C5-A9A7-B20D021FD702}">
      <dsp:nvSpPr>
        <dsp:cNvPr id="0" name=""/>
        <dsp:cNvSpPr/>
      </dsp:nvSpPr>
      <dsp:spPr>
        <a:xfrm>
          <a:off x="138871" y="677687"/>
          <a:ext cx="252493" cy="2524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E1F2F42-2892-47DA-AD97-3EB81AA3C5EA}">
      <dsp:nvSpPr>
        <dsp:cNvPr id="0" name=""/>
        <dsp:cNvSpPr/>
      </dsp:nvSpPr>
      <dsp:spPr>
        <a:xfrm>
          <a:off x="530235" y="574394"/>
          <a:ext cx="4271801" cy="45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586" tIns="48586" rIns="48586" bIns="48586" numCol="1" spcCol="1270" anchor="ctr" anchorCtr="0">
          <a:noAutofit/>
        </a:bodyPr>
        <a:lstStyle/>
        <a:p>
          <a:pPr marL="0" lvl="0" indent="0" algn="l" defTabSz="711200">
            <a:lnSpc>
              <a:spcPct val="100000"/>
            </a:lnSpc>
            <a:spcBef>
              <a:spcPct val="0"/>
            </a:spcBef>
            <a:spcAft>
              <a:spcPct val="35000"/>
            </a:spcAft>
            <a:buNone/>
          </a:pPr>
          <a:r>
            <a:rPr lang="en-US" sz="1600" b="1" kern="1200">
              <a:latin typeface="Georgia"/>
            </a:rPr>
            <a:t>Quality Tools</a:t>
          </a:r>
          <a:endParaRPr lang="en-US" sz="1600" kern="1200">
            <a:latin typeface="Georgia"/>
          </a:endParaRPr>
        </a:p>
      </dsp:txBody>
      <dsp:txXfrm>
        <a:off x="530235" y="574394"/>
        <a:ext cx="4271801" cy="459078"/>
      </dsp:txXfrm>
    </dsp:sp>
    <dsp:sp modelId="{FFD918EF-EB21-4A47-BE94-35F7E1FC0E95}">
      <dsp:nvSpPr>
        <dsp:cNvPr id="0" name=""/>
        <dsp:cNvSpPr/>
      </dsp:nvSpPr>
      <dsp:spPr>
        <a:xfrm>
          <a:off x="0" y="1148242"/>
          <a:ext cx="4802037" cy="4590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EB4A81-AAA0-4F67-B9D8-86F1ED958FBF}">
      <dsp:nvSpPr>
        <dsp:cNvPr id="0" name=""/>
        <dsp:cNvSpPr/>
      </dsp:nvSpPr>
      <dsp:spPr>
        <a:xfrm>
          <a:off x="138871" y="1251535"/>
          <a:ext cx="252493" cy="2524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B1CAF43-9F1F-42CA-A911-1A1368973EB0}">
      <dsp:nvSpPr>
        <dsp:cNvPr id="0" name=""/>
        <dsp:cNvSpPr/>
      </dsp:nvSpPr>
      <dsp:spPr>
        <a:xfrm>
          <a:off x="530235" y="1148242"/>
          <a:ext cx="4271801" cy="45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586" tIns="48586" rIns="48586" bIns="48586" numCol="1" spcCol="1270" anchor="ctr" anchorCtr="0">
          <a:noAutofit/>
        </a:bodyPr>
        <a:lstStyle/>
        <a:p>
          <a:pPr marL="0" lvl="0" indent="0" algn="l" defTabSz="711200">
            <a:lnSpc>
              <a:spcPct val="100000"/>
            </a:lnSpc>
            <a:spcBef>
              <a:spcPct val="0"/>
            </a:spcBef>
            <a:spcAft>
              <a:spcPct val="35000"/>
            </a:spcAft>
            <a:buNone/>
          </a:pPr>
          <a:r>
            <a:rPr lang="en-US" sz="1600" b="1" kern="1200">
              <a:latin typeface="Georgia"/>
            </a:rPr>
            <a:t>Communication Skills</a:t>
          </a:r>
          <a:endParaRPr lang="en-US" sz="1600" kern="1200">
            <a:latin typeface="Georgia"/>
          </a:endParaRPr>
        </a:p>
      </dsp:txBody>
      <dsp:txXfrm>
        <a:off x="530235" y="1148242"/>
        <a:ext cx="4271801" cy="459078"/>
      </dsp:txXfrm>
    </dsp:sp>
    <dsp:sp modelId="{05C2C8BE-FD64-4354-B16A-0B8577FC250E}">
      <dsp:nvSpPr>
        <dsp:cNvPr id="0" name=""/>
        <dsp:cNvSpPr/>
      </dsp:nvSpPr>
      <dsp:spPr>
        <a:xfrm>
          <a:off x="0" y="1722091"/>
          <a:ext cx="4802037" cy="4590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BD456D-CDCA-4D23-BC2B-7FD439FED5EA}">
      <dsp:nvSpPr>
        <dsp:cNvPr id="0" name=""/>
        <dsp:cNvSpPr/>
      </dsp:nvSpPr>
      <dsp:spPr>
        <a:xfrm>
          <a:off x="138871" y="1825383"/>
          <a:ext cx="252493" cy="2524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637C480-9A6D-43A8-B926-D6E83399A4F6}">
      <dsp:nvSpPr>
        <dsp:cNvPr id="0" name=""/>
        <dsp:cNvSpPr/>
      </dsp:nvSpPr>
      <dsp:spPr>
        <a:xfrm>
          <a:off x="530235" y="1722091"/>
          <a:ext cx="4271801" cy="45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586" tIns="48586" rIns="48586" bIns="48586" numCol="1" spcCol="1270" anchor="ctr" anchorCtr="0">
          <a:noAutofit/>
        </a:bodyPr>
        <a:lstStyle/>
        <a:p>
          <a:pPr marL="0" lvl="0" indent="0" algn="l" defTabSz="711200">
            <a:lnSpc>
              <a:spcPct val="100000"/>
            </a:lnSpc>
            <a:spcBef>
              <a:spcPct val="0"/>
            </a:spcBef>
            <a:spcAft>
              <a:spcPct val="35000"/>
            </a:spcAft>
            <a:buNone/>
          </a:pPr>
          <a:r>
            <a:rPr lang="en-US" sz="1600" b="1" kern="1200">
              <a:latin typeface="Georgia"/>
            </a:rPr>
            <a:t>Team Building</a:t>
          </a:r>
          <a:endParaRPr lang="en-US" sz="1600" kern="1200">
            <a:latin typeface="Georgia"/>
          </a:endParaRPr>
        </a:p>
      </dsp:txBody>
      <dsp:txXfrm>
        <a:off x="530235" y="1722091"/>
        <a:ext cx="4271801" cy="459078"/>
      </dsp:txXfrm>
    </dsp:sp>
    <dsp:sp modelId="{6CECCBE8-7D1E-406C-B4FD-9892DF8675DF}">
      <dsp:nvSpPr>
        <dsp:cNvPr id="0" name=""/>
        <dsp:cNvSpPr/>
      </dsp:nvSpPr>
      <dsp:spPr>
        <a:xfrm>
          <a:off x="0" y="2295939"/>
          <a:ext cx="4802037" cy="4590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6E03C6-E353-4422-AAAF-46CB8FCD5AB1}">
      <dsp:nvSpPr>
        <dsp:cNvPr id="0" name=""/>
        <dsp:cNvSpPr/>
      </dsp:nvSpPr>
      <dsp:spPr>
        <a:xfrm>
          <a:off x="138871" y="2399231"/>
          <a:ext cx="252493" cy="25249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3C8D66A-CD41-4564-9948-A9A0C1EB0F20}">
      <dsp:nvSpPr>
        <dsp:cNvPr id="0" name=""/>
        <dsp:cNvSpPr/>
      </dsp:nvSpPr>
      <dsp:spPr>
        <a:xfrm>
          <a:off x="530235" y="2295939"/>
          <a:ext cx="4271801" cy="45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586" tIns="48586" rIns="48586" bIns="48586" numCol="1" spcCol="1270" anchor="ctr" anchorCtr="0">
          <a:noAutofit/>
        </a:bodyPr>
        <a:lstStyle/>
        <a:p>
          <a:pPr marL="0" lvl="0" indent="0" algn="l" defTabSz="711200">
            <a:lnSpc>
              <a:spcPct val="100000"/>
            </a:lnSpc>
            <a:spcBef>
              <a:spcPct val="0"/>
            </a:spcBef>
            <a:spcAft>
              <a:spcPct val="35000"/>
            </a:spcAft>
            <a:buNone/>
          </a:pPr>
          <a:r>
            <a:rPr lang="en-US" sz="1600" b="1" kern="1200">
              <a:latin typeface="Georgia"/>
            </a:rPr>
            <a:t>Leadership Development</a:t>
          </a:r>
          <a:endParaRPr lang="en-US" sz="1600" kern="1200">
            <a:latin typeface="Georgia"/>
          </a:endParaRPr>
        </a:p>
      </dsp:txBody>
      <dsp:txXfrm>
        <a:off x="530235" y="2295939"/>
        <a:ext cx="4271801" cy="459078"/>
      </dsp:txXfrm>
    </dsp:sp>
    <dsp:sp modelId="{02254031-6D10-480B-BD88-DCEB0A5DDDB1}">
      <dsp:nvSpPr>
        <dsp:cNvPr id="0" name=""/>
        <dsp:cNvSpPr/>
      </dsp:nvSpPr>
      <dsp:spPr>
        <a:xfrm>
          <a:off x="0" y="2869787"/>
          <a:ext cx="4802037" cy="4590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162326-AC13-444A-8475-401F34014B9A}">
      <dsp:nvSpPr>
        <dsp:cNvPr id="0" name=""/>
        <dsp:cNvSpPr/>
      </dsp:nvSpPr>
      <dsp:spPr>
        <a:xfrm>
          <a:off x="138871" y="2973080"/>
          <a:ext cx="252493" cy="25249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43C3204-2892-4B60-BAC4-A42A642D26A0}">
      <dsp:nvSpPr>
        <dsp:cNvPr id="0" name=""/>
        <dsp:cNvSpPr/>
      </dsp:nvSpPr>
      <dsp:spPr>
        <a:xfrm>
          <a:off x="530235" y="2869787"/>
          <a:ext cx="4271801" cy="45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586" tIns="48586" rIns="48586" bIns="48586" numCol="1" spcCol="1270" anchor="ctr" anchorCtr="0">
          <a:noAutofit/>
        </a:bodyPr>
        <a:lstStyle/>
        <a:p>
          <a:pPr marL="0" lvl="0" indent="0" algn="l" defTabSz="711200">
            <a:lnSpc>
              <a:spcPct val="100000"/>
            </a:lnSpc>
            <a:spcBef>
              <a:spcPct val="0"/>
            </a:spcBef>
            <a:spcAft>
              <a:spcPct val="35000"/>
            </a:spcAft>
            <a:buNone/>
          </a:pPr>
          <a:r>
            <a:rPr lang="en-US" sz="1600" b="1" kern="1200">
              <a:latin typeface="Georgia"/>
            </a:rPr>
            <a:t>Continuous Improvement</a:t>
          </a:r>
          <a:endParaRPr lang="en-US" sz="1600" kern="1200">
            <a:latin typeface="Georgia"/>
          </a:endParaRPr>
        </a:p>
      </dsp:txBody>
      <dsp:txXfrm>
        <a:off x="530235" y="2869787"/>
        <a:ext cx="4271801" cy="459078"/>
      </dsp:txXfrm>
    </dsp:sp>
    <dsp:sp modelId="{8AE0C3B8-8CB2-4B03-A9CF-B02D2DE06BE5}">
      <dsp:nvSpPr>
        <dsp:cNvPr id="0" name=""/>
        <dsp:cNvSpPr/>
      </dsp:nvSpPr>
      <dsp:spPr>
        <a:xfrm>
          <a:off x="0" y="3443635"/>
          <a:ext cx="4802037" cy="4590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714034-9B47-48C4-A5BC-B3FF08686B36}">
      <dsp:nvSpPr>
        <dsp:cNvPr id="0" name=""/>
        <dsp:cNvSpPr/>
      </dsp:nvSpPr>
      <dsp:spPr>
        <a:xfrm>
          <a:off x="138871" y="3546928"/>
          <a:ext cx="252493" cy="25249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86D0168-DD4E-4348-9117-B9AE30EE56EA}">
      <dsp:nvSpPr>
        <dsp:cNvPr id="0" name=""/>
        <dsp:cNvSpPr/>
      </dsp:nvSpPr>
      <dsp:spPr>
        <a:xfrm>
          <a:off x="530235" y="3443635"/>
          <a:ext cx="4271801" cy="45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586" tIns="48586" rIns="48586" bIns="48586" numCol="1" spcCol="1270" anchor="ctr" anchorCtr="0">
          <a:noAutofit/>
        </a:bodyPr>
        <a:lstStyle/>
        <a:p>
          <a:pPr marL="0" lvl="0" indent="0" algn="l" defTabSz="711200">
            <a:lnSpc>
              <a:spcPct val="100000"/>
            </a:lnSpc>
            <a:spcBef>
              <a:spcPct val="0"/>
            </a:spcBef>
            <a:spcAft>
              <a:spcPct val="35000"/>
            </a:spcAft>
            <a:buNone/>
          </a:pPr>
          <a:r>
            <a:rPr lang="en-US" sz="1600" b="1" kern="1200">
              <a:latin typeface="Georgia"/>
            </a:rPr>
            <a:t>Feedback Mechanisms</a:t>
          </a:r>
          <a:endParaRPr lang="en-US" sz="1600" kern="1200">
            <a:latin typeface="Georgia"/>
          </a:endParaRPr>
        </a:p>
      </dsp:txBody>
      <dsp:txXfrm>
        <a:off x="530235" y="3443635"/>
        <a:ext cx="4271801" cy="459078"/>
      </dsp:txXfrm>
    </dsp:sp>
    <dsp:sp modelId="{D358DBF3-3DE0-4441-8CFA-357329187031}">
      <dsp:nvSpPr>
        <dsp:cNvPr id="0" name=""/>
        <dsp:cNvSpPr/>
      </dsp:nvSpPr>
      <dsp:spPr>
        <a:xfrm>
          <a:off x="0" y="4017483"/>
          <a:ext cx="4802037" cy="4590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41254E-AE2C-4C42-9D58-75758B85862C}">
      <dsp:nvSpPr>
        <dsp:cNvPr id="0" name=""/>
        <dsp:cNvSpPr/>
      </dsp:nvSpPr>
      <dsp:spPr>
        <a:xfrm>
          <a:off x="138871" y="4120776"/>
          <a:ext cx="252493" cy="252493"/>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CD6498E-D360-4D1E-9CC3-A5708669EA30}">
      <dsp:nvSpPr>
        <dsp:cNvPr id="0" name=""/>
        <dsp:cNvSpPr/>
      </dsp:nvSpPr>
      <dsp:spPr>
        <a:xfrm>
          <a:off x="530235" y="4017483"/>
          <a:ext cx="4271801" cy="45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586" tIns="48586" rIns="48586" bIns="48586" numCol="1" spcCol="1270" anchor="ctr" anchorCtr="0">
          <a:noAutofit/>
        </a:bodyPr>
        <a:lstStyle/>
        <a:p>
          <a:pPr marL="0" lvl="0" indent="0" algn="l" defTabSz="711200">
            <a:lnSpc>
              <a:spcPct val="100000"/>
            </a:lnSpc>
            <a:spcBef>
              <a:spcPct val="0"/>
            </a:spcBef>
            <a:spcAft>
              <a:spcPct val="35000"/>
            </a:spcAft>
            <a:buNone/>
          </a:pPr>
          <a:r>
            <a:rPr lang="en-US" sz="1600" b="1" kern="1200">
              <a:latin typeface="Georgia"/>
            </a:rPr>
            <a:t>Application-Oriented Learning</a:t>
          </a:r>
          <a:endParaRPr lang="en-US" sz="1600" kern="1200"/>
        </a:p>
      </dsp:txBody>
      <dsp:txXfrm>
        <a:off x="530235" y="4017483"/>
        <a:ext cx="4271801" cy="4590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6D504-349C-4B9A-A803-D6565E1762A4}">
      <dsp:nvSpPr>
        <dsp:cNvPr id="0" name=""/>
        <dsp:cNvSpPr/>
      </dsp:nvSpPr>
      <dsp:spPr>
        <a:xfrm>
          <a:off x="255231" y="2739"/>
          <a:ext cx="1571266" cy="94275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t>Introduction to Quality Concepts</a:t>
          </a:r>
          <a:endParaRPr lang="en-US" sz="1400" kern="1200" dirty="0"/>
        </a:p>
      </dsp:txBody>
      <dsp:txXfrm>
        <a:off x="282843" y="30351"/>
        <a:ext cx="1516042" cy="887535"/>
      </dsp:txXfrm>
    </dsp:sp>
    <dsp:sp modelId="{DE01DDA6-673D-48D1-AC5A-1EFBE52A70CD}">
      <dsp:nvSpPr>
        <dsp:cNvPr id="0" name=""/>
        <dsp:cNvSpPr/>
      </dsp:nvSpPr>
      <dsp:spPr>
        <a:xfrm>
          <a:off x="1964769" y="279282"/>
          <a:ext cx="333108" cy="38967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964769" y="357217"/>
        <a:ext cx="233176" cy="233804"/>
      </dsp:txXfrm>
    </dsp:sp>
    <dsp:sp modelId="{2B615B24-F92D-480B-A84F-028E34F93EE6}">
      <dsp:nvSpPr>
        <dsp:cNvPr id="0" name=""/>
        <dsp:cNvSpPr/>
      </dsp:nvSpPr>
      <dsp:spPr>
        <a:xfrm>
          <a:off x="2455004" y="2739"/>
          <a:ext cx="1571266" cy="942759"/>
        </a:xfrm>
        <a:prstGeom prst="roundRect">
          <a:avLst>
            <a:gd name="adj" fmla="val 10000"/>
          </a:avLst>
        </a:prstGeom>
        <a:solidFill>
          <a:schemeClr val="accent4">
            <a:hueOff val="2269226"/>
            <a:satOff val="-2665"/>
            <a:lumOff val="102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t>Understanding the Quality Circle Concept</a:t>
          </a:r>
          <a:endParaRPr lang="en-US" sz="1400" kern="1200" dirty="0"/>
        </a:p>
      </dsp:txBody>
      <dsp:txXfrm>
        <a:off x="2482616" y="30351"/>
        <a:ext cx="1516042" cy="887535"/>
      </dsp:txXfrm>
    </dsp:sp>
    <dsp:sp modelId="{D5F5743C-F5EB-4D08-88E5-BE4D3C78226E}">
      <dsp:nvSpPr>
        <dsp:cNvPr id="0" name=""/>
        <dsp:cNvSpPr/>
      </dsp:nvSpPr>
      <dsp:spPr>
        <a:xfrm>
          <a:off x="4164541" y="279282"/>
          <a:ext cx="333108" cy="389674"/>
        </a:xfrm>
        <a:prstGeom prst="rightArrow">
          <a:avLst>
            <a:gd name="adj1" fmla="val 60000"/>
            <a:gd name="adj2" fmla="val 50000"/>
          </a:avLst>
        </a:prstGeom>
        <a:solidFill>
          <a:schemeClr val="accent4">
            <a:hueOff val="2552879"/>
            <a:satOff val="-2998"/>
            <a:lumOff val="11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164541" y="357217"/>
        <a:ext cx="233176" cy="233804"/>
      </dsp:txXfrm>
    </dsp:sp>
    <dsp:sp modelId="{06AC885D-DA47-4D0E-8F65-B10A4B6FC7B9}">
      <dsp:nvSpPr>
        <dsp:cNvPr id="0" name=""/>
        <dsp:cNvSpPr/>
      </dsp:nvSpPr>
      <dsp:spPr>
        <a:xfrm>
          <a:off x="4654777" y="2739"/>
          <a:ext cx="1571266" cy="942759"/>
        </a:xfrm>
        <a:prstGeom prst="roundRect">
          <a:avLst>
            <a:gd name="adj" fmla="val 10000"/>
          </a:avLst>
        </a:prstGeom>
        <a:solidFill>
          <a:schemeClr val="accent4">
            <a:hueOff val="4538452"/>
            <a:satOff val="-5330"/>
            <a:lumOff val="204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t>Problem-Solving Techniques</a:t>
          </a:r>
          <a:endParaRPr lang="en-US" sz="1400" kern="1200" dirty="0"/>
        </a:p>
      </dsp:txBody>
      <dsp:txXfrm>
        <a:off x="4682389" y="30351"/>
        <a:ext cx="1516042" cy="887535"/>
      </dsp:txXfrm>
    </dsp:sp>
    <dsp:sp modelId="{45A1AB06-C634-40AC-8613-BC9BD8B85CAB}">
      <dsp:nvSpPr>
        <dsp:cNvPr id="0" name=""/>
        <dsp:cNvSpPr/>
      </dsp:nvSpPr>
      <dsp:spPr>
        <a:xfrm rot="5400000">
          <a:off x="5273855" y="1055488"/>
          <a:ext cx="333108" cy="389674"/>
        </a:xfrm>
        <a:prstGeom prst="rightArrow">
          <a:avLst>
            <a:gd name="adj1" fmla="val 60000"/>
            <a:gd name="adj2" fmla="val 50000"/>
          </a:avLst>
        </a:prstGeom>
        <a:solidFill>
          <a:schemeClr val="accent4">
            <a:hueOff val="5105758"/>
            <a:satOff val="-5996"/>
            <a:lumOff val="23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5323507" y="1083771"/>
        <a:ext cx="233804" cy="233176"/>
      </dsp:txXfrm>
    </dsp:sp>
    <dsp:sp modelId="{5693DA0E-2A0B-4BC5-84F8-00AFAF478F61}">
      <dsp:nvSpPr>
        <dsp:cNvPr id="0" name=""/>
        <dsp:cNvSpPr/>
      </dsp:nvSpPr>
      <dsp:spPr>
        <a:xfrm>
          <a:off x="4654777" y="1574006"/>
          <a:ext cx="1571266" cy="942759"/>
        </a:xfrm>
        <a:prstGeom prst="roundRect">
          <a:avLst>
            <a:gd name="adj" fmla="val 10000"/>
          </a:avLst>
        </a:prstGeom>
        <a:solidFill>
          <a:schemeClr val="accent4">
            <a:hueOff val="6807678"/>
            <a:satOff val="-7995"/>
            <a:lumOff val="30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t>Communication and Teamwork Skills</a:t>
          </a:r>
          <a:endParaRPr lang="en-US" sz="1400" kern="1200" dirty="0"/>
        </a:p>
      </dsp:txBody>
      <dsp:txXfrm>
        <a:off x="4682389" y="1601618"/>
        <a:ext cx="1516042" cy="887535"/>
      </dsp:txXfrm>
    </dsp:sp>
    <dsp:sp modelId="{CF83D3D7-0912-4DE8-B250-9F530323905B}">
      <dsp:nvSpPr>
        <dsp:cNvPr id="0" name=""/>
        <dsp:cNvSpPr/>
      </dsp:nvSpPr>
      <dsp:spPr>
        <a:xfrm rot="10800000">
          <a:off x="4183397" y="1850548"/>
          <a:ext cx="333108" cy="389674"/>
        </a:xfrm>
        <a:prstGeom prst="rightArrow">
          <a:avLst>
            <a:gd name="adj1" fmla="val 60000"/>
            <a:gd name="adj2" fmla="val 50000"/>
          </a:avLst>
        </a:prstGeom>
        <a:solidFill>
          <a:schemeClr val="accent4">
            <a:hueOff val="7658637"/>
            <a:satOff val="-8995"/>
            <a:lumOff val="34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4283329" y="1928483"/>
        <a:ext cx="233176" cy="233804"/>
      </dsp:txXfrm>
    </dsp:sp>
    <dsp:sp modelId="{8EFE928D-764A-4C36-B06E-F2A65E2CA33F}">
      <dsp:nvSpPr>
        <dsp:cNvPr id="0" name=""/>
        <dsp:cNvSpPr/>
      </dsp:nvSpPr>
      <dsp:spPr>
        <a:xfrm>
          <a:off x="2455004" y="1574006"/>
          <a:ext cx="1571266" cy="942759"/>
        </a:xfrm>
        <a:prstGeom prst="roundRect">
          <a:avLst>
            <a:gd name="adj" fmla="val 10000"/>
          </a:avLst>
        </a:prstGeom>
        <a:solidFill>
          <a:schemeClr val="accent4">
            <a:hueOff val="9076903"/>
            <a:satOff val="-10660"/>
            <a:lumOff val="40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t>Data Analysis and Interpretation</a:t>
          </a:r>
          <a:endParaRPr lang="en-US" sz="1400" b="1" kern="1200" dirty="0">
            <a:latin typeface="Century Gothic" panose="02020404030301010803"/>
          </a:endParaRPr>
        </a:p>
      </dsp:txBody>
      <dsp:txXfrm>
        <a:off x="2482616" y="1601618"/>
        <a:ext cx="1516042" cy="887535"/>
      </dsp:txXfrm>
    </dsp:sp>
    <dsp:sp modelId="{9A2A50E9-908C-47B2-AFC9-53D900B7AEE7}">
      <dsp:nvSpPr>
        <dsp:cNvPr id="0" name=""/>
        <dsp:cNvSpPr/>
      </dsp:nvSpPr>
      <dsp:spPr>
        <a:xfrm rot="10800000">
          <a:off x="1983624" y="1850548"/>
          <a:ext cx="333108" cy="389674"/>
        </a:xfrm>
        <a:prstGeom prst="rightArrow">
          <a:avLst>
            <a:gd name="adj1" fmla="val 60000"/>
            <a:gd name="adj2" fmla="val 50000"/>
          </a:avLst>
        </a:prstGeom>
        <a:solidFill>
          <a:schemeClr val="accent4">
            <a:hueOff val="10211516"/>
            <a:satOff val="-11993"/>
            <a:lumOff val="4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a:p>
          <a:pPr marL="0" lvl="0" indent="0" algn="ctr" defTabSz="311150">
            <a:lnSpc>
              <a:spcPct val="90000"/>
            </a:lnSpc>
            <a:spcBef>
              <a:spcPct val="0"/>
            </a:spcBef>
            <a:spcAft>
              <a:spcPct val="35000"/>
            </a:spcAft>
            <a:buNone/>
          </a:pPr>
          <a:endParaRPr lang="en-US" sz="700" kern="1200"/>
        </a:p>
      </dsp:txBody>
      <dsp:txXfrm rot="10800000">
        <a:off x="2083556" y="1928483"/>
        <a:ext cx="233176" cy="233804"/>
      </dsp:txXfrm>
    </dsp:sp>
    <dsp:sp modelId="{A8BE5B0E-6C58-48F1-8504-9B7D58722914}">
      <dsp:nvSpPr>
        <dsp:cNvPr id="0" name=""/>
        <dsp:cNvSpPr/>
      </dsp:nvSpPr>
      <dsp:spPr>
        <a:xfrm>
          <a:off x="255231" y="1574006"/>
          <a:ext cx="1571266" cy="942759"/>
        </a:xfrm>
        <a:prstGeom prst="roundRect">
          <a:avLst>
            <a:gd name="adj" fmla="val 10000"/>
          </a:avLst>
        </a:prstGeom>
        <a:solidFill>
          <a:schemeClr val="accent4">
            <a:hueOff val="11346129"/>
            <a:satOff val="-13326"/>
            <a:lumOff val="51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t>Quality Tools and Techniques</a:t>
          </a:r>
        </a:p>
      </dsp:txBody>
      <dsp:txXfrm>
        <a:off x="282843" y="1601618"/>
        <a:ext cx="1516042" cy="887535"/>
      </dsp:txXfrm>
    </dsp:sp>
    <dsp:sp modelId="{23979020-422C-4C98-BC5B-5994C9355DCA}">
      <dsp:nvSpPr>
        <dsp:cNvPr id="0" name=""/>
        <dsp:cNvSpPr/>
      </dsp:nvSpPr>
      <dsp:spPr>
        <a:xfrm rot="5400000">
          <a:off x="874310" y="2626754"/>
          <a:ext cx="333108" cy="389674"/>
        </a:xfrm>
        <a:prstGeom prst="rightArrow">
          <a:avLst>
            <a:gd name="adj1" fmla="val 60000"/>
            <a:gd name="adj2" fmla="val 50000"/>
          </a:avLst>
        </a:prstGeom>
        <a:solidFill>
          <a:schemeClr val="accent4">
            <a:hueOff val="12764396"/>
            <a:satOff val="-14991"/>
            <a:lumOff val="57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a:p>
          <a:pPr marL="0" lvl="0" indent="0" algn="ctr" defTabSz="311150">
            <a:lnSpc>
              <a:spcPct val="90000"/>
            </a:lnSpc>
            <a:spcBef>
              <a:spcPct val="0"/>
            </a:spcBef>
            <a:spcAft>
              <a:spcPct val="35000"/>
            </a:spcAft>
            <a:buNone/>
          </a:pPr>
          <a:endParaRPr lang="en-US" sz="700" kern="1200"/>
        </a:p>
      </dsp:txBody>
      <dsp:txXfrm rot="-5400000">
        <a:off x="923962" y="2655037"/>
        <a:ext cx="233804" cy="233176"/>
      </dsp:txXfrm>
    </dsp:sp>
    <dsp:sp modelId="{C25AB3E6-31E5-4B5D-8C17-A0F7BA73E173}">
      <dsp:nvSpPr>
        <dsp:cNvPr id="0" name=""/>
        <dsp:cNvSpPr/>
      </dsp:nvSpPr>
      <dsp:spPr>
        <a:xfrm>
          <a:off x="255231" y="3145272"/>
          <a:ext cx="1571266" cy="942759"/>
        </a:xfrm>
        <a:prstGeom prst="roundRect">
          <a:avLst>
            <a:gd name="adj" fmla="val 10000"/>
          </a:avLst>
        </a:prstGeom>
        <a:solidFill>
          <a:schemeClr val="accent4">
            <a:hueOff val="13615356"/>
            <a:satOff val="-15991"/>
            <a:lumOff val="614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t>Project Management Skills</a:t>
          </a:r>
          <a:endParaRPr lang="en-US" sz="1400" b="1" kern="1200" dirty="0">
            <a:latin typeface="Century Gothic" panose="02020404030301010803"/>
          </a:endParaRPr>
        </a:p>
      </dsp:txBody>
      <dsp:txXfrm>
        <a:off x="282843" y="3172884"/>
        <a:ext cx="1516042" cy="887535"/>
      </dsp:txXfrm>
    </dsp:sp>
    <dsp:sp modelId="{6809659E-5386-4342-B81A-E1FD6273FBBF}">
      <dsp:nvSpPr>
        <dsp:cNvPr id="0" name=""/>
        <dsp:cNvSpPr/>
      </dsp:nvSpPr>
      <dsp:spPr>
        <a:xfrm>
          <a:off x="1964769" y="3421815"/>
          <a:ext cx="333108" cy="389674"/>
        </a:xfrm>
        <a:prstGeom prst="rightArrow">
          <a:avLst>
            <a:gd name="adj1" fmla="val 60000"/>
            <a:gd name="adj2" fmla="val 50000"/>
          </a:avLst>
        </a:prstGeom>
        <a:solidFill>
          <a:schemeClr val="accent4">
            <a:hueOff val="15317274"/>
            <a:satOff val="-17989"/>
            <a:lumOff val="69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a:p>
          <a:pPr marL="0" lvl="0" indent="0" algn="ctr" defTabSz="311150">
            <a:lnSpc>
              <a:spcPct val="90000"/>
            </a:lnSpc>
            <a:spcBef>
              <a:spcPct val="0"/>
            </a:spcBef>
            <a:spcAft>
              <a:spcPct val="35000"/>
            </a:spcAft>
            <a:buNone/>
          </a:pPr>
          <a:endParaRPr lang="en-US" sz="700" kern="1200"/>
        </a:p>
      </dsp:txBody>
      <dsp:txXfrm>
        <a:off x="1964769" y="3499750"/>
        <a:ext cx="233176" cy="233804"/>
      </dsp:txXfrm>
    </dsp:sp>
    <dsp:sp modelId="{2F36BE2E-87F2-46D0-90C2-5A60ABF4AD33}">
      <dsp:nvSpPr>
        <dsp:cNvPr id="0" name=""/>
        <dsp:cNvSpPr/>
      </dsp:nvSpPr>
      <dsp:spPr>
        <a:xfrm>
          <a:off x="2455004" y="3145272"/>
          <a:ext cx="1571266" cy="942759"/>
        </a:xfrm>
        <a:prstGeom prst="roundRect">
          <a:avLst>
            <a:gd name="adj" fmla="val 10000"/>
          </a:avLst>
        </a:prstGeom>
        <a:solidFill>
          <a:schemeClr val="accent4">
            <a:hueOff val="15884581"/>
            <a:satOff val="-18656"/>
            <a:lumOff val="716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t>Leadership Development</a:t>
          </a:r>
          <a:endParaRPr lang="en-US" sz="1400" b="1" kern="1200" dirty="0">
            <a:latin typeface="Century Gothic" panose="02020404030301010803"/>
          </a:endParaRPr>
        </a:p>
      </dsp:txBody>
      <dsp:txXfrm>
        <a:off x="2482616" y="3172884"/>
        <a:ext cx="1516042" cy="887535"/>
      </dsp:txXfrm>
    </dsp:sp>
    <dsp:sp modelId="{44E2F88F-71A2-4B26-9355-F6E1D3A33771}">
      <dsp:nvSpPr>
        <dsp:cNvPr id="0" name=""/>
        <dsp:cNvSpPr/>
      </dsp:nvSpPr>
      <dsp:spPr>
        <a:xfrm>
          <a:off x="4164541" y="3421815"/>
          <a:ext cx="333108" cy="389674"/>
        </a:xfrm>
        <a:prstGeom prst="rightArrow">
          <a:avLst>
            <a:gd name="adj1" fmla="val 60000"/>
            <a:gd name="adj2" fmla="val 50000"/>
          </a:avLst>
        </a:prstGeom>
        <a:solidFill>
          <a:schemeClr val="accent4">
            <a:hueOff val="17870154"/>
            <a:satOff val="-20988"/>
            <a:lumOff val="806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a:p>
          <a:pPr marL="0" lvl="0" indent="0" algn="ctr" defTabSz="311150">
            <a:lnSpc>
              <a:spcPct val="90000"/>
            </a:lnSpc>
            <a:spcBef>
              <a:spcPct val="0"/>
            </a:spcBef>
            <a:spcAft>
              <a:spcPct val="35000"/>
            </a:spcAft>
            <a:buNone/>
          </a:pPr>
          <a:endParaRPr lang="en-US" sz="700" kern="1200"/>
        </a:p>
      </dsp:txBody>
      <dsp:txXfrm>
        <a:off x="4164541" y="3499750"/>
        <a:ext cx="233176" cy="233804"/>
      </dsp:txXfrm>
    </dsp:sp>
    <dsp:sp modelId="{ECA5DB53-00AE-4ABE-AAE2-51C1653D2F80}">
      <dsp:nvSpPr>
        <dsp:cNvPr id="0" name=""/>
        <dsp:cNvSpPr/>
      </dsp:nvSpPr>
      <dsp:spPr>
        <a:xfrm>
          <a:off x="4654777" y="3145272"/>
          <a:ext cx="1571266" cy="942759"/>
        </a:xfrm>
        <a:prstGeom prst="roundRect">
          <a:avLst>
            <a:gd name="adj" fmla="val 10000"/>
          </a:avLst>
        </a:prstGeom>
        <a:solidFill>
          <a:schemeClr val="accent4">
            <a:hueOff val="18153807"/>
            <a:satOff val="-21321"/>
            <a:lumOff val="81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t>Continuous Improvement Culture</a:t>
          </a:r>
          <a:endParaRPr lang="en-US" sz="1400" b="1" kern="1200" dirty="0">
            <a:latin typeface="Century Gothic" panose="02020404030301010803"/>
          </a:endParaRPr>
        </a:p>
      </dsp:txBody>
      <dsp:txXfrm>
        <a:off x="4682389" y="3172884"/>
        <a:ext cx="1516042" cy="887535"/>
      </dsp:txXfrm>
    </dsp:sp>
    <dsp:sp modelId="{81A55431-6BEE-4215-AD8B-9A2B4AA30C87}">
      <dsp:nvSpPr>
        <dsp:cNvPr id="0" name=""/>
        <dsp:cNvSpPr/>
      </dsp:nvSpPr>
      <dsp:spPr>
        <a:xfrm rot="5400000">
          <a:off x="5273855" y="4198020"/>
          <a:ext cx="333108" cy="389674"/>
        </a:xfrm>
        <a:prstGeom prst="rightArrow">
          <a:avLst>
            <a:gd name="adj1" fmla="val 60000"/>
            <a:gd name="adj2" fmla="val 50000"/>
          </a:avLst>
        </a:prstGeom>
        <a:solidFill>
          <a:schemeClr val="accent4">
            <a:hueOff val="20423033"/>
            <a:satOff val="-23986"/>
            <a:lumOff val="92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a:p>
          <a:pPr marL="0" lvl="0" indent="0" algn="ctr" defTabSz="311150">
            <a:lnSpc>
              <a:spcPct val="90000"/>
            </a:lnSpc>
            <a:spcBef>
              <a:spcPct val="0"/>
            </a:spcBef>
            <a:spcAft>
              <a:spcPct val="35000"/>
            </a:spcAft>
            <a:buNone/>
          </a:pPr>
          <a:endParaRPr lang="en-US" sz="700" kern="1200"/>
        </a:p>
      </dsp:txBody>
      <dsp:txXfrm rot="-5400000">
        <a:off x="5323507" y="4226303"/>
        <a:ext cx="233804" cy="233176"/>
      </dsp:txXfrm>
    </dsp:sp>
    <dsp:sp modelId="{5E662DD5-292D-4CD0-952B-7FE643FD463F}">
      <dsp:nvSpPr>
        <dsp:cNvPr id="0" name=""/>
        <dsp:cNvSpPr/>
      </dsp:nvSpPr>
      <dsp:spPr>
        <a:xfrm>
          <a:off x="4654777" y="4716538"/>
          <a:ext cx="1571266" cy="942759"/>
        </a:xfrm>
        <a:prstGeom prst="roundRect">
          <a:avLst>
            <a:gd name="adj" fmla="val 10000"/>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t>Evaluation and Feedback</a:t>
          </a:r>
          <a:endParaRPr lang="en-US" sz="1400" b="1" kern="1200" dirty="0">
            <a:latin typeface="Century Gothic" panose="02020404030301010803"/>
          </a:endParaRPr>
        </a:p>
      </dsp:txBody>
      <dsp:txXfrm>
        <a:off x="4682389" y="4744150"/>
        <a:ext cx="1516042" cy="8875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80C91-BEA2-4E19-9CE8-D151668B93E7}">
      <dsp:nvSpPr>
        <dsp:cNvPr id="0" name=""/>
        <dsp:cNvSpPr/>
      </dsp:nvSpPr>
      <dsp:spPr>
        <a:xfrm>
          <a:off x="1737061" y="821238"/>
          <a:ext cx="368278" cy="91440"/>
        </a:xfrm>
        <a:custGeom>
          <a:avLst/>
          <a:gdLst/>
          <a:ahLst/>
          <a:cxnLst/>
          <a:rect l="0" t="0" r="0" b="0"/>
          <a:pathLst>
            <a:path>
              <a:moveTo>
                <a:pt x="0" y="45720"/>
              </a:moveTo>
              <a:lnTo>
                <a:pt x="368278" y="45720"/>
              </a:lnTo>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11229" y="864964"/>
        <a:ext cx="19943" cy="3988"/>
      </dsp:txXfrm>
    </dsp:sp>
    <dsp:sp modelId="{BF13706F-A014-49D6-AB52-6BF242D9FD4C}">
      <dsp:nvSpPr>
        <dsp:cNvPr id="0" name=""/>
        <dsp:cNvSpPr/>
      </dsp:nvSpPr>
      <dsp:spPr>
        <a:xfrm>
          <a:off x="4607" y="346681"/>
          <a:ext cx="1734254" cy="104055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980" tIns="89201" rIns="84980" bIns="89201" numCol="1" spcCol="1270" anchor="ctr" anchorCtr="0">
          <a:noAutofit/>
        </a:bodyPr>
        <a:lstStyle/>
        <a:p>
          <a:pPr marL="0" lvl="0" indent="0" algn="ctr" defTabSz="933450" rtl="0">
            <a:lnSpc>
              <a:spcPct val="90000"/>
            </a:lnSpc>
            <a:spcBef>
              <a:spcPct val="0"/>
            </a:spcBef>
            <a:spcAft>
              <a:spcPct val="35000"/>
            </a:spcAft>
            <a:buNone/>
          </a:pPr>
          <a:r>
            <a:rPr lang="en-US" sz="2100" b="1" kern="1200" dirty="0"/>
            <a:t>Define the Problem</a:t>
          </a:r>
          <a:endParaRPr lang="en-US" sz="2100" kern="1200" dirty="0"/>
        </a:p>
      </dsp:txBody>
      <dsp:txXfrm>
        <a:off x="4607" y="346681"/>
        <a:ext cx="1734254" cy="1040552"/>
      </dsp:txXfrm>
    </dsp:sp>
    <dsp:sp modelId="{862BAC5A-57BD-44FC-BA8F-C4C906F871FA}">
      <dsp:nvSpPr>
        <dsp:cNvPr id="0" name=""/>
        <dsp:cNvSpPr/>
      </dsp:nvSpPr>
      <dsp:spPr>
        <a:xfrm>
          <a:off x="3870195" y="821238"/>
          <a:ext cx="368278" cy="91440"/>
        </a:xfrm>
        <a:custGeom>
          <a:avLst/>
          <a:gdLst/>
          <a:ahLst/>
          <a:cxnLst/>
          <a:rect l="0" t="0" r="0" b="0"/>
          <a:pathLst>
            <a:path>
              <a:moveTo>
                <a:pt x="0" y="45720"/>
              </a:moveTo>
              <a:lnTo>
                <a:pt x="368278" y="45720"/>
              </a:lnTo>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44362" y="864964"/>
        <a:ext cx="19943" cy="3988"/>
      </dsp:txXfrm>
    </dsp:sp>
    <dsp:sp modelId="{DF4689FB-9DB4-4965-A22A-6A9D8C2CEB76}">
      <dsp:nvSpPr>
        <dsp:cNvPr id="0" name=""/>
        <dsp:cNvSpPr/>
      </dsp:nvSpPr>
      <dsp:spPr>
        <a:xfrm>
          <a:off x="2137740" y="346681"/>
          <a:ext cx="1734254" cy="104055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980" tIns="89201" rIns="84980" bIns="89201" numCol="1" spcCol="1270" anchor="ctr" anchorCtr="0">
          <a:noAutofit/>
        </a:bodyPr>
        <a:lstStyle/>
        <a:p>
          <a:pPr marL="0" lvl="0" indent="0" algn="ctr" defTabSz="933450" rtl="0">
            <a:lnSpc>
              <a:spcPct val="90000"/>
            </a:lnSpc>
            <a:spcBef>
              <a:spcPct val="0"/>
            </a:spcBef>
            <a:spcAft>
              <a:spcPct val="35000"/>
            </a:spcAft>
            <a:buNone/>
          </a:pPr>
          <a:r>
            <a:rPr lang="en-US" sz="2100" b="1" kern="1200" dirty="0"/>
            <a:t>Set Clear Guidelines</a:t>
          </a:r>
          <a:endParaRPr lang="en-US" sz="2100" kern="1200" dirty="0"/>
        </a:p>
      </dsp:txBody>
      <dsp:txXfrm>
        <a:off x="2137740" y="346681"/>
        <a:ext cx="1734254" cy="1040552"/>
      </dsp:txXfrm>
    </dsp:sp>
    <dsp:sp modelId="{C36F8632-3067-4909-83F4-859FB0B08E12}">
      <dsp:nvSpPr>
        <dsp:cNvPr id="0" name=""/>
        <dsp:cNvSpPr/>
      </dsp:nvSpPr>
      <dsp:spPr>
        <a:xfrm>
          <a:off x="871734" y="1385434"/>
          <a:ext cx="4266266" cy="368278"/>
        </a:xfrm>
        <a:custGeom>
          <a:avLst/>
          <a:gdLst/>
          <a:ahLst/>
          <a:cxnLst/>
          <a:rect l="0" t="0" r="0" b="0"/>
          <a:pathLst>
            <a:path>
              <a:moveTo>
                <a:pt x="4266266" y="0"/>
              </a:moveTo>
              <a:lnTo>
                <a:pt x="4266266" y="201239"/>
              </a:lnTo>
              <a:lnTo>
                <a:pt x="0" y="201239"/>
              </a:lnTo>
              <a:lnTo>
                <a:pt x="0" y="368278"/>
              </a:lnTo>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97746" y="1567579"/>
        <a:ext cx="214243" cy="3988"/>
      </dsp:txXfrm>
    </dsp:sp>
    <dsp:sp modelId="{C6DEF462-E4C7-43A4-B2EE-C6FE36968FE4}">
      <dsp:nvSpPr>
        <dsp:cNvPr id="0" name=""/>
        <dsp:cNvSpPr/>
      </dsp:nvSpPr>
      <dsp:spPr>
        <a:xfrm>
          <a:off x="4270874" y="346681"/>
          <a:ext cx="1734254" cy="104055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980" tIns="89201" rIns="84980" bIns="89201" numCol="1" spcCol="1270" anchor="ctr" anchorCtr="0">
          <a:noAutofit/>
        </a:bodyPr>
        <a:lstStyle/>
        <a:p>
          <a:pPr marL="0" lvl="0" indent="0" algn="ctr" defTabSz="933450" rtl="0">
            <a:lnSpc>
              <a:spcPct val="90000"/>
            </a:lnSpc>
            <a:spcBef>
              <a:spcPct val="0"/>
            </a:spcBef>
            <a:spcAft>
              <a:spcPct val="35000"/>
            </a:spcAft>
            <a:buNone/>
          </a:pPr>
          <a:r>
            <a:rPr lang="en-US" sz="2100" b="1" kern="1200" dirty="0"/>
            <a:t>Generate Ideas</a:t>
          </a:r>
          <a:endParaRPr lang="en-US" sz="2100" kern="1200" dirty="0"/>
        </a:p>
      </dsp:txBody>
      <dsp:txXfrm>
        <a:off x="4270874" y="346681"/>
        <a:ext cx="1734254" cy="1040552"/>
      </dsp:txXfrm>
    </dsp:sp>
    <dsp:sp modelId="{A777EDC6-61A4-47BF-9C49-24B6CC9E6869}">
      <dsp:nvSpPr>
        <dsp:cNvPr id="0" name=""/>
        <dsp:cNvSpPr/>
      </dsp:nvSpPr>
      <dsp:spPr>
        <a:xfrm>
          <a:off x="1737061" y="2260670"/>
          <a:ext cx="368278" cy="91440"/>
        </a:xfrm>
        <a:custGeom>
          <a:avLst/>
          <a:gdLst/>
          <a:ahLst/>
          <a:cxnLst/>
          <a:rect l="0" t="0" r="0" b="0"/>
          <a:pathLst>
            <a:path>
              <a:moveTo>
                <a:pt x="0" y="45720"/>
              </a:moveTo>
              <a:lnTo>
                <a:pt x="368278" y="45720"/>
              </a:lnTo>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11229" y="2304395"/>
        <a:ext cx="19943" cy="3988"/>
      </dsp:txXfrm>
    </dsp:sp>
    <dsp:sp modelId="{3FBE726D-E0FB-4A14-A01B-CD4F4F7DC98F}">
      <dsp:nvSpPr>
        <dsp:cNvPr id="0" name=""/>
        <dsp:cNvSpPr/>
      </dsp:nvSpPr>
      <dsp:spPr>
        <a:xfrm>
          <a:off x="4607" y="1786113"/>
          <a:ext cx="1734254" cy="104055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980" tIns="89201" rIns="84980" bIns="89201" numCol="1" spcCol="1270" anchor="ctr" anchorCtr="0">
          <a:noAutofit/>
        </a:bodyPr>
        <a:lstStyle/>
        <a:p>
          <a:pPr marL="0" lvl="0" indent="0" algn="ctr" defTabSz="933450" rtl="0">
            <a:lnSpc>
              <a:spcPct val="90000"/>
            </a:lnSpc>
            <a:spcBef>
              <a:spcPct val="0"/>
            </a:spcBef>
            <a:spcAft>
              <a:spcPct val="35000"/>
            </a:spcAft>
            <a:buNone/>
          </a:pPr>
          <a:r>
            <a:rPr lang="en-US" sz="2100" b="1" kern="1200" dirty="0"/>
            <a:t>Encourage Divergent Thinking</a:t>
          </a:r>
          <a:endParaRPr lang="en-US" sz="2100" b="1" kern="1200" dirty="0">
            <a:latin typeface="Century Gothic" panose="02020404030301010803"/>
          </a:endParaRPr>
        </a:p>
      </dsp:txBody>
      <dsp:txXfrm>
        <a:off x="4607" y="1786113"/>
        <a:ext cx="1734254" cy="1040552"/>
      </dsp:txXfrm>
    </dsp:sp>
    <dsp:sp modelId="{E9664D40-040B-4EC3-8CC9-E2A50B139B7F}">
      <dsp:nvSpPr>
        <dsp:cNvPr id="0" name=""/>
        <dsp:cNvSpPr/>
      </dsp:nvSpPr>
      <dsp:spPr>
        <a:xfrm>
          <a:off x="3870195" y="2260670"/>
          <a:ext cx="368278" cy="91440"/>
        </a:xfrm>
        <a:custGeom>
          <a:avLst/>
          <a:gdLst/>
          <a:ahLst/>
          <a:cxnLst/>
          <a:rect l="0" t="0" r="0" b="0"/>
          <a:pathLst>
            <a:path>
              <a:moveTo>
                <a:pt x="0" y="45720"/>
              </a:moveTo>
              <a:lnTo>
                <a:pt x="368278" y="45720"/>
              </a:lnTo>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44362" y="2304395"/>
        <a:ext cx="19943" cy="3988"/>
      </dsp:txXfrm>
    </dsp:sp>
    <dsp:sp modelId="{98B0E69F-0018-4C2A-B274-2FB09116055D}">
      <dsp:nvSpPr>
        <dsp:cNvPr id="0" name=""/>
        <dsp:cNvSpPr/>
      </dsp:nvSpPr>
      <dsp:spPr>
        <a:xfrm>
          <a:off x="2137740" y="1786113"/>
          <a:ext cx="1734254" cy="104055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980" tIns="89201" rIns="84980" bIns="89201" numCol="1" spcCol="1270" anchor="ctr" anchorCtr="0">
          <a:noAutofit/>
        </a:bodyPr>
        <a:lstStyle/>
        <a:p>
          <a:pPr marL="0" lvl="0" indent="0" algn="ctr" defTabSz="933450" rtl="0">
            <a:lnSpc>
              <a:spcPct val="90000"/>
            </a:lnSpc>
            <a:spcBef>
              <a:spcPct val="0"/>
            </a:spcBef>
            <a:spcAft>
              <a:spcPct val="35000"/>
            </a:spcAft>
            <a:buNone/>
          </a:pPr>
          <a:r>
            <a:rPr lang="en-US" sz="2100" b="1" kern="1200" dirty="0"/>
            <a:t>Record Ideas</a:t>
          </a:r>
        </a:p>
      </dsp:txBody>
      <dsp:txXfrm>
        <a:off x="2137740" y="1786113"/>
        <a:ext cx="1734254" cy="1040552"/>
      </dsp:txXfrm>
    </dsp:sp>
    <dsp:sp modelId="{EFB63CC8-33BF-40F6-BAA4-C85D3C6B87FE}">
      <dsp:nvSpPr>
        <dsp:cNvPr id="0" name=""/>
        <dsp:cNvSpPr/>
      </dsp:nvSpPr>
      <dsp:spPr>
        <a:xfrm>
          <a:off x="871734" y="2824866"/>
          <a:ext cx="4266266" cy="368278"/>
        </a:xfrm>
        <a:custGeom>
          <a:avLst/>
          <a:gdLst/>
          <a:ahLst/>
          <a:cxnLst/>
          <a:rect l="0" t="0" r="0" b="0"/>
          <a:pathLst>
            <a:path>
              <a:moveTo>
                <a:pt x="4266266" y="0"/>
              </a:moveTo>
              <a:lnTo>
                <a:pt x="4266266" y="201239"/>
              </a:lnTo>
              <a:lnTo>
                <a:pt x="0" y="201239"/>
              </a:lnTo>
              <a:lnTo>
                <a:pt x="0" y="368278"/>
              </a:lnTo>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97746" y="3007011"/>
        <a:ext cx="214243" cy="3988"/>
      </dsp:txXfrm>
    </dsp:sp>
    <dsp:sp modelId="{A6C643A8-6C30-4CA1-B879-6A7AB9914115}">
      <dsp:nvSpPr>
        <dsp:cNvPr id="0" name=""/>
        <dsp:cNvSpPr/>
      </dsp:nvSpPr>
      <dsp:spPr>
        <a:xfrm>
          <a:off x="4270874" y="1786113"/>
          <a:ext cx="1734254" cy="104055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980" tIns="89201" rIns="84980" bIns="89201" numCol="1" spcCol="1270" anchor="ctr" anchorCtr="0">
          <a:noAutofit/>
        </a:bodyPr>
        <a:lstStyle/>
        <a:p>
          <a:pPr marL="0" lvl="0" indent="0" algn="ctr" defTabSz="933450" rtl="0">
            <a:lnSpc>
              <a:spcPct val="90000"/>
            </a:lnSpc>
            <a:spcBef>
              <a:spcPct val="0"/>
            </a:spcBef>
            <a:spcAft>
              <a:spcPct val="35000"/>
            </a:spcAft>
            <a:buNone/>
          </a:pPr>
          <a:r>
            <a:rPr lang="en-US" sz="2100" b="1" kern="1200" dirty="0"/>
            <a:t>Build on Ideas</a:t>
          </a:r>
        </a:p>
      </dsp:txBody>
      <dsp:txXfrm>
        <a:off x="4270874" y="1786113"/>
        <a:ext cx="1734254" cy="1040552"/>
      </dsp:txXfrm>
    </dsp:sp>
    <dsp:sp modelId="{2F97CB29-62D1-4CD9-9F1B-47B9BC455CAB}">
      <dsp:nvSpPr>
        <dsp:cNvPr id="0" name=""/>
        <dsp:cNvSpPr/>
      </dsp:nvSpPr>
      <dsp:spPr>
        <a:xfrm>
          <a:off x="1737061" y="3700101"/>
          <a:ext cx="368278" cy="91440"/>
        </a:xfrm>
        <a:custGeom>
          <a:avLst/>
          <a:gdLst/>
          <a:ahLst/>
          <a:cxnLst/>
          <a:rect l="0" t="0" r="0" b="0"/>
          <a:pathLst>
            <a:path>
              <a:moveTo>
                <a:pt x="0" y="45720"/>
              </a:moveTo>
              <a:lnTo>
                <a:pt x="368278" y="45720"/>
              </a:lnTo>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11229" y="3743827"/>
        <a:ext cx="19943" cy="3988"/>
      </dsp:txXfrm>
    </dsp:sp>
    <dsp:sp modelId="{66EFA320-794F-4863-B97F-C5551E3BAD05}">
      <dsp:nvSpPr>
        <dsp:cNvPr id="0" name=""/>
        <dsp:cNvSpPr/>
      </dsp:nvSpPr>
      <dsp:spPr>
        <a:xfrm>
          <a:off x="4607" y="3225545"/>
          <a:ext cx="1734254" cy="104055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980" tIns="89201" rIns="84980" bIns="89201" numCol="1" spcCol="1270" anchor="ctr" anchorCtr="0">
          <a:noAutofit/>
        </a:bodyPr>
        <a:lstStyle/>
        <a:p>
          <a:pPr marL="0" lvl="0" indent="0" algn="ctr" defTabSz="933450" rtl="0">
            <a:lnSpc>
              <a:spcPct val="90000"/>
            </a:lnSpc>
            <a:spcBef>
              <a:spcPct val="0"/>
            </a:spcBef>
            <a:spcAft>
              <a:spcPct val="35000"/>
            </a:spcAft>
            <a:buNone/>
          </a:pPr>
          <a:r>
            <a:rPr lang="en-US" sz="2100" b="1" kern="1200" dirty="0"/>
            <a:t>Defer Judgment</a:t>
          </a:r>
        </a:p>
      </dsp:txBody>
      <dsp:txXfrm>
        <a:off x="4607" y="3225545"/>
        <a:ext cx="1734254" cy="1040552"/>
      </dsp:txXfrm>
    </dsp:sp>
    <dsp:sp modelId="{4CB11921-279D-42DB-8CC5-DA3D5218215F}">
      <dsp:nvSpPr>
        <dsp:cNvPr id="0" name=""/>
        <dsp:cNvSpPr/>
      </dsp:nvSpPr>
      <dsp:spPr>
        <a:xfrm>
          <a:off x="3870195" y="3700101"/>
          <a:ext cx="368278" cy="91440"/>
        </a:xfrm>
        <a:custGeom>
          <a:avLst/>
          <a:gdLst/>
          <a:ahLst/>
          <a:cxnLst/>
          <a:rect l="0" t="0" r="0" b="0"/>
          <a:pathLst>
            <a:path>
              <a:moveTo>
                <a:pt x="0" y="45720"/>
              </a:moveTo>
              <a:lnTo>
                <a:pt x="368278" y="45720"/>
              </a:lnTo>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44362" y="3743827"/>
        <a:ext cx="19943" cy="3988"/>
      </dsp:txXfrm>
    </dsp:sp>
    <dsp:sp modelId="{14222FDB-038E-40DB-8F16-8E3D249BE349}">
      <dsp:nvSpPr>
        <dsp:cNvPr id="0" name=""/>
        <dsp:cNvSpPr/>
      </dsp:nvSpPr>
      <dsp:spPr>
        <a:xfrm>
          <a:off x="2137740" y="3225545"/>
          <a:ext cx="1734254" cy="104055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980" tIns="89201" rIns="84980" bIns="89201" numCol="1" spcCol="1270" anchor="ctr" anchorCtr="0">
          <a:noAutofit/>
        </a:bodyPr>
        <a:lstStyle/>
        <a:p>
          <a:pPr marL="0" lvl="0" indent="0" algn="ctr" defTabSz="933450" rtl="0">
            <a:lnSpc>
              <a:spcPct val="90000"/>
            </a:lnSpc>
            <a:spcBef>
              <a:spcPct val="0"/>
            </a:spcBef>
            <a:spcAft>
              <a:spcPct val="35000"/>
            </a:spcAft>
            <a:buNone/>
          </a:pPr>
          <a:r>
            <a:rPr lang="en-US" sz="2100" b="1" kern="1200" dirty="0"/>
            <a:t>Review and Prioritize</a:t>
          </a:r>
        </a:p>
      </dsp:txBody>
      <dsp:txXfrm>
        <a:off x="2137740" y="3225545"/>
        <a:ext cx="1734254" cy="1040552"/>
      </dsp:txXfrm>
    </dsp:sp>
    <dsp:sp modelId="{EC713277-AAEC-4E53-BBC2-7DC7891AF793}">
      <dsp:nvSpPr>
        <dsp:cNvPr id="0" name=""/>
        <dsp:cNvSpPr/>
      </dsp:nvSpPr>
      <dsp:spPr>
        <a:xfrm>
          <a:off x="4270874" y="3225545"/>
          <a:ext cx="1734254" cy="104055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980" tIns="89201" rIns="84980" bIns="89201" numCol="1" spcCol="1270" anchor="ctr" anchorCtr="0">
          <a:noAutofit/>
        </a:bodyPr>
        <a:lstStyle/>
        <a:p>
          <a:pPr marL="0" lvl="0" indent="0" algn="ctr" defTabSz="933450" rtl="0">
            <a:lnSpc>
              <a:spcPct val="90000"/>
            </a:lnSpc>
            <a:spcBef>
              <a:spcPct val="0"/>
            </a:spcBef>
            <a:spcAft>
              <a:spcPct val="35000"/>
            </a:spcAft>
            <a:buNone/>
          </a:pPr>
          <a:r>
            <a:rPr lang="en-US" sz="2100" b="1" kern="1200" dirty="0"/>
            <a:t>Develop Action Plans</a:t>
          </a:r>
        </a:p>
      </dsp:txBody>
      <dsp:txXfrm>
        <a:off x="4270874" y="3225545"/>
        <a:ext cx="1734254" cy="10405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44DA6-184D-4851-AF5F-681E0D8FAE38}">
      <dsp:nvSpPr>
        <dsp:cNvPr id="0" name=""/>
        <dsp:cNvSpPr/>
      </dsp:nvSpPr>
      <dsp:spPr>
        <a:xfrm>
          <a:off x="3437" y="652900"/>
          <a:ext cx="1861393" cy="111683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a:t>Define the Problem</a:t>
          </a:r>
          <a:endParaRPr lang="en-US" sz="2100" kern="1200"/>
        </a:p>
      </dsp:txBody>
      <dsp:txXfrm>
        <a:off x="3437" y="652900"/>
        <a:ext cx="1861393" cy="1116836"/>
      </dsp:txXfrm>
    </dsp:sp>
    <dsp:sp modelId="{31AEE5AB-EC87-40DB-A51D-2DA043D9B37E}">
      <dsp:nvSpPr>
        <dsp:cNvPr id="0" name=""/>
        <dsp:cNvSpPr/>
      </dsp:nvSpPr>
      <dsp:spPr>
        <a:xfrm>
          <a:off x="2050970" y="652900"/>
          <a:ext cx="1861393" cy="111683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a:t>Identify the Major Categories</a:t>
          </a:r>
          <a:endParaRPr lang="en-US" sz="2100" kern="1200"/>
        </a:p>
      </dsp:txBody>
      <dsp:txXfrm>
        <a:off x="2050970" y="652900"/>
        <a:ext cx="1861393" cy="1116836"/>
      </dsp:txXfrm>
    </dsp:sp>
    <dsp:sp modelId="{6780DD8C-9EA3-469F-94BF-9F632BD1BB17}">
      <dsp:nvSpPr>
        <dsp:cNvPr id="0" name=""/>
        <dsp:cNvSpPr/>
      </dsp:nvSpPr>
      <dsp:spPr>
        <a:xfrm>
          <a:off x="4098503" y="652900"/>
          <a:ext cx="1861393" cy="111683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a:t>Create a Tree Structure</a:t>
          </a:r>
          <a:endParaRPr lang="en-US" sz="2100" kern="1200"/>
        </a:p>
      </dsp:txBody>
      <dsp:txXfrm>
        <a:off x="4098503" y="652900"/>
        <a:ext cx="1861393" cy="1116836"/>
      </dsp:txXfrm>
    </dsp:sp>
    <dsp:sp modelId="{450BDA18-0AF2-464F-A832-103483948FE9}">
      <dsp:nvSpPr>
        <dsp:cNvPr id="0" name=""/>
        <dsp:cNvSpPr/>
      </dsp:nvSpPr>
      <dsp:spPr>
        <a:xfrm>
          <a:off x="6146036" y="652900"/>
          <a:ext cx="1861393" cy="111683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a:t>Analyze Causes and Effects</a:t>
          </a:r>
          <a:endParaRPr lang="en-US" sz="2100" kern="1200"/>
        </a:p>
      </dsp:txBody>
      <dsp:txXfrm>
        <a:off x="6146036" y="652900"/>
        <a:ext cx="1861393" cy="1116836"/>
      </dsp:txXfrm>
    </dsp:sp>
    <dsp:sp modelId="{BB8E102D-3710-4B36-AA28-36C7D70ADAD8}">
      <dsp:nvSpPr>
        <dsp:cNvPr id="0" name=""/>
        <dsp:cNvSpPr/>
      </dsp:nvSpPr>
      <dsp:spPr>
        <a:xfrm>
          <a:off x="8193568" y="652900"/>
          <a:ext cx="1861393" cy="111683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a:t>Determine Relationships</a:t>
          </a:r>
          <a:endParaRPr lang="en-US" sz="2100" b="1" kern="1200">
            <a:latin typeface="Century Gothic" panose="02020404030301010803"/>
          </a:endParaRPr>
        </a:p>
      </dsp:txBody>
      <dsp:txXfrm>
        <a:off x="8193568" y="652900"/>
        <a:ext cx="1861393" cy="1116836"/>
      </dsp:txXfrm>
    </dsp:sp>
    <dsp:sp modelId="{D28ACFB3-D248-4FF0-B67B-D33DDD8E870F}">
      <dsp:nvSpPr>
        <dsp:cNvPr id="0" name=""/>
        <dsp:cNvSpPr/>
      </dsp:nvSpPr>
      <dsp:spPr>
        <a:xfrm>
          <a:off x="1027204" y="1955875"/>
          <a:ext cx="1861393" cy="111683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a:t>Prioritize Factors</a:t>
          </a:r>
          <a:endParaRPr lang="en-US" sz="2100" b="1" kern="1200">
            <a:latin typeface="Century Gothic" panose="02020404030301010803"/>
          </a:endParaRPr>
        </a:p>
      </dsp:txBody>
      <dsp:txXfrm>
        <a:off x="1027204" y="1955875"/>
        <a:ext cx="1861393" cy="1116836"/>
      </dsp:txXfrm>
    </dsp:sp>
    <dsp:sp modelId="{58588C6C-5F18-4152-88D2-BBCFBDA3A91B}">
      <dsp:nvSpPr>
        <dsp:cNvPr id="0" name=""/>
        <dsp:cNvSpPr/>
      </dsp:nvSpPr>
      <dsp:spPr>
        <a:xfrm>
          <a:off x="3074736" y="1955875"/>
          <a:ext cx="1861393" cy="111683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a:t>Generate Solutions</a:t>
          </a:r>
          <a:endParaRPr lang="en-US" sz="2100" b="1" kern="1200">
            <a:latin typeface="Century Gothic" panose="02020404030301010803"/>
          </a:endParaRPr>
        </a:p>
      </dsp:txBody>
      <dsp:txXfrm>
        <a:off x="3074736" y="1955875"/>
        <a:ext cx="1861393" cy="1116836"/>
      </dsp:txXfrm>
    </dsp:sp>
    <dsp:sp modelId="{B594D7D6-6BDA-428C-A51D-6777ED6271D4}">
      <dsp:nvSpPr>
        <dsp:cNvPr id="0" name=""/>
        <dsp:cNvSpPr/>
      </dsp:nvSpPr>
      <dsp:spPr>
        <a:xfrm>
          <a:off x="5122269" y="1955875"/>
          <a:ext cx="1861393" cy="111683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a:t>Implement Action Plans</a:t>
          </a:r>
          <a:endParaRPr lang="en-US" sz="2100" b="1" kern="1200">
            <a:latin typeface="Century Gothic" panose="02020404030301010803"/>
          </a:endParaRPr>
        </a:p>
      </dsp:txBody>
      <dsp:txXfrm>
        <a:off x="5122269" y="1955875"/>
        <a:ext cx="1861393" cy="1116836"/>
      </dsp:txXfrm>
    </dsp:sp>
    <dsp:sp modelId="{0046A0BB-5904-47F3-996D-6832E8AE7DD8}">
      <dsp:nvSpPr>
        <dsp:cNvPr id="0" name=""/>
        <dsp:cNvSpPr/>
      </dsp:nvSpPr>
      <dsp:spPr>
        <a:xfrm>
          <a:off x="7169802" y="1955875"/>
          <a:ext cx="1861393" cy="111683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a:t>Monitor and Evaluate</a:t>
          </a:r>
          <a:endParaRPr lang="en-US" sz="2100" b="1" kern="1200">
            <a:latin typeface="Century Gothic" panose="02020404030301010803"/>
          </a:endParaRPr>
        </a:p>
      </dsp:txBody>
      <dsp:txXfrm>
        <a:off x="7169802" y="1955875"/>
        <a:ext cx="1861393" cy="11168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B67E7-B37F-4DBA-95C9-EB912C2F6696}">
      <dsp:nvSpPr>
        <dsp:cNvPr id="0" name=""/>
        <dsp:cNvSpPr/>
      </dsp:nvSpPr>
      <dsp:spPr>
        <a:xfrm>
          <a:off x="0" y="469"/>
          <a:ext cx="10058399" cy="0"/>
        </a:xfrm>
        <a:prstGeom prst="lin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13823CBE-E697-4A2D-B71E-7ED16E3FCB26}">
      <dsp:nvSpPr>
        <dsp:cNvPr id="0" name=""/>
        <dsp:cNvSpPr/>
      </dsp:nvSpPr>
      <dsp:spPr>
        <a:xfrm>
          <a:off x="0" y="469"/>
          <a:ext cx="10058399" cy="427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b="1" kern="1200"/>
            <a:t>Leadership and Support</a:t>
          </a:r>
          <a:endParaRPr lang="en-US" sz="1900" kern="1200"/>
        </a:p>
      </dsp:txBody>
      <dsp:txXfrm>
        <a:off x="0" y="469"/>
        <a:ext cx="10058399" cy="427631"/>
      </dsp:txXfrm>
    </dsp:sp>
    <dsp:sp modelId="{9EA2439D-CCA4-4F2A-B718-78697D4CFA1D}">
      <dsp:nvSpPr>
        <dsp:cNvPr id="0" name=""/>
        <dsp:cNvSpPr/>
      </dsp:nvSpPr>
      <dsp:spPr>
        <a:xfrm>
          <a:off x="0" y="428101"/>
          <a:ext cx="10058399" cy="0"/>
        </a:xfrm>
        <a:prstGeom prst="lin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0538A1D4-4743-47BF-A418-1F7008F53708}">
      <dsp:nvSpPr>
        <dsp:cNvPr id="0" name=""/>
        <dsp:cNvSpPr/>
      </dsp:nvSpPr>
      <dsp:spPr>
        <a:xfrm>
          <a:off x="0" y="428101"/>
          <a:ext cx="10058399" cy="427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b="1" kern="1200"/>
            <a:t>Resource Allocation</a:t>
          </a:r>
          <a:endParaRPr lang="en-US" sz="1900" kern="1200"/>
        </a:p>
      </dsp:txBody>
      <dsp:txXfrm>
        <a:off x="0" y="428101"/>
        <a:ext cx="10058399" cy="427631"/>
      </dsp:txXfrm>
    </dsp:sp>
    <dsp:sp modelId="{FB5022A0-F1AB-447A-8040-E3E92A4062A5}">
      <dsp:nvSpPr>
        <dsp:cNvPr id="0" name=""/>
        <dsp:cNvSpPr/>
      </dsp:nvSpPr>
      <dsp:spPr>
        <a:xfrm>
          <a:off x="0" y="855733"/>
          <a:ext cx="10058399" cy="0"/>
        </a:xfrm>
        <a:prstGeom prst="lin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92BDCD2E-823B-40CA-B885-901D3E858FFD}">
      <dsp:nvSpPr>
        <dsp:cNvPr id="0" name=""/>
        <dsp:cNvSpPr/>
      </dsp:nvSpPr>
      <dsp:spPr>
        <a:xfrm>
          <a:off x="0" y="855733"/>
          <a:ext cx="10058399" cy="427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b="1" kern="1200"/>
            <a:t>Establishing Policies and Procedures</a:t>
          </a:r>
          <a:endParaRPr lang="en-US" sz="1900" kern="1200"/>
        </a:p>
      </dsp:txBody>
      <dsp:txXfrm>
        <a:off x="0" y="855733"/>
        <a:ext cx="10058399" cy="427631"/>
      </dsp:txXfrm>
    </dsp:sp>
    <dsp:sp modelId="{503C8055-8890-47F1-AF7B-5DEA648D132C}">
      <dsp:nvSpPr>
        <dsp:cNvPr id="0" name=""/>
        <dsp:cNvSpPr/>
      </dsp:nvSpPr>
      <dsp:spPr>
        <a:xfrm>
          <a:off x="0" y="1283364"/>
          <a:ext cx="10058399" cy="0"/>
        </a:xfrm>
        <a:prstGeom prst="lin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4C935124-1B03-4EA3-84C4-722962F9AC2C}">
      <dsp:nvSpPr>
        <dsp:cNvPr id="0" name=""/>
        <dsp:cNvSpPr/>
      </dsp:nvSpPr>
      <dsp:spPr>
        <a:xfrm>
          <a:off x="0" y="1283364"/>
          <a:ext cx="10058399" cy="427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b="1" kern="1200"/>
            <a:t>Facilitating Communication and Collaboration</a:t>
          </a:r>
          <a:endParaRPr lang="en-US" sz="1900" kern="1200"/>
        </a:p>
      </dsp:txBody>
      <dsp:txXfrm>
        <a:off x="0" y="1283364"/>
        <a:ext cx="10058399" cy="427631"/>
      </dsp:txXfrm>
    </dsp:sp>
    <dsp:sp modelId="{8F9FEE0F-06DE-4340-8DBF-927AD8A68E78}">
      <dsp:nvSpPr>
        <dsp:cNvPr id="0" name=""/>
        <dsp:cNvSpPr/>
      </dsp:nvSpPr>
      <dsp:spPr>
        <a:xfrm>
          <a:off x="0" y="1710996"/>
          <a:ext cx="10058399" cy="0"/>
        </a:xfrm>
        <a:prstGeom prst="lin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6EC7518C-39B8-4275-A485-30964A730B61}">
      <dsp:nvSpPr>
        <dsp:cNvPr id="0" name=""/>
        <dsp:cNvSpPr/>
      </dsp:nvSpPr>
      <dsp:spPr>
        <a:xfrm>
          <a:off x="0" y="1710996"/>
          <a:ext cx="10058399" cy="427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b="1" kern="1200"/>
            <a:t>Removing Barriers</a:t>
          </a:r>
          <a:endParaRPr lang="en-US" sz="1900" kern="1200"/>
        </a:p>
      </dsp:txBody>
      <dsp:txXfrm>
        <a:off x="0" y="1710996"/>
        <a:ext cx="10058399" cy="427631"/>
      </dsp:txXfrm>
    </dsp:sp>
    <dsp:sp modelId="{28EC92A6-5D0C-4AAD-A772-A0402161D2CC}">
      <dsp:nvSpPr>
        <dsp:cNvPr id="0" name=""/>
        <dsp:cNvSpPr/>
      </dsp:nvSpPr>
      <dsp:spPr>
        <a:xfrm>
          <a:off x="0" y="2138627"/>
          <a:ext cx="10058399" cy="0"/>
        </a:xfrm>
        <a:prstGeom prst="lin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0E61A015-D7CB-4CED-81CB-D5783B94FC72}">
      <dsp:nvSpPr>
        <dsp:cNvPr id="0" name=""/>
        <dsp:cNvSpPr/>
      </dsp:nvSpPr>
      <dsp:spPr>
        <a:xfrm>
          <a:off x="0" y="2138627"/>
          <a:ext cx="10058399" cy="427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b="1" kern="1200"/>
            <a:t>Providing Feedback and Recognition</a:t>
          </a:r>
        </a:p>
      </dsp:txBody>
      <dsp:txXfrm>
        <a:off x="0" y="2138627"/>
        <a:ext cx="10058399" cy="427631"/>
      </dsp:txXfrm>
    </dsp:sp>
    <dsp:sp modelId="{96CF0887-1013-4F76-BEA6-41527A3845A3}">
      <dsp:nvSpPr>
        <dsp:cNvPr id="0" name=""/>
        <dsp:cNvSpPr/>
      </dsp:nvSpPr>
      <dsp:spPr>
        <a:xfrm>
          <a:off x="0" y="2566259"/>
          <a:ext cx="10058399" cy="0"/>
        </a:xfrm>
        <a:prstGeom prst="lin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1C62283E-BFDB-4B08-90CC-8BE813A69D97}">
      <dsp:nvSpPr>
        <dsp:cNvPr id="0" name=""/>
        <dsp:cNvSpPr/>
      </dsp:nvSpPr>
      <dsp:spPr>
        <a:xfrm>
          <a:off x="0" y="2566259"/>
          <a:ext cx="10058399" cy="427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b="1" kern="1200"/>
            <a:t>Monitoring Progress and Performance</a:t>
          </a:r>
          <a:endParaRPr lang="en-US" sz="1900" b="1" kern="1200">
            <a:latin typeface="Century Gothic" panose="02020404030301010803"/>
          </a:endParaRPr>
        </a:p>
      </dsp:txBody>
      <dsp:txXfrm>
        <a:off x="0" y="2566259"/>
        <a:ext cx="10058399" cy="427631"/>
      </dsp:txXfrm>
    </dsp:sp>
    <dsp:sp modelId="{E7CEBB60-8388-4DEE-9B91-2267D12B0135}">
      <dsp:nvSpPr>
        <dsp:cNvPr id="0" name=""/>
        <dsp:cNvSpPr/>
      </dsp:nvSpPr>
      <dsp:spPr>
        <a:xfrm>
          <a:off x="0" y="2993890"/>
          <a:ext cx="10058399" cy="0"/>
        </a:xfrm>
        <a:prstGeom prst="lin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51571AD5-25F1-4C69-BD9B-0A74E18F3979}">
      <dsp:nvSpPr>
        <dsp:cNvPr id="0" name=""/>
        <dsp:cNvSpPr/>
      </dsp:nvSpPr>
      <dsp:spPr>
        <a:xfrm>
          <a:off x="0" y="2993890"/>
          <a:ext cx="10058399" cy="427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b="1" kern="1200"/>
            <a:t>Integration with Organizational Goals</a:t>
          </a:r>
          <a:endParaRPr lang="en-US" sz="1900" b="1" kern="1200">
            <a:latin typeface="Century Gothic" panose="02020404030301010803"/>
          </a:endParaRPr>
        </a:p>
      </dsp:txBody>
      <dsp:txXfrm>
        <a:off x="0" y="2993890"/>
        <a:ext cx="10058399" cy="427631"/>
      </dsp:txXfrm>
    </dsp:sp>
    <dsp:sp modelId="{3A6D0308-B74A-4096-A012-366514D329AE}">
      <dsp:nvSpPr>
        <dsp:cNvPr id="0" name=""/>
        <dsp:cNvSpPr/>
      </dsp:nvSpPr>
      <dsp:spPr>
        <a:xfrm>
          <a:off x="0" y="3421522"/>
          <a:ext cx="10058399" cy="0"/>
        </a:xfrm>
        <a:prstGeom prst="line">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B7F59C17-7091-4D36-A88F-D1FB13692EDD}">
      <dsp:nvSpPr>
        <dsp:cNvPr id="0" name=""/>
        <dsp:cNvSpPr/>
      </dsp:nvSpPr>
      <dsp:spPr>
        <a:xfrm>
          <a:off x="0" y="3421522"/>
          <a:ext cx="10058399" cy="427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b="1" kern="1200"/>
            <a:t>Continuous Improvement</a:t>
          </a:r>
          <a:endParaRPr lang="en-US" sz="1900" b="1" kern="1200">
            <a:latin typeface="Century Gothic" panose="02020404030301010803"/>
          </a:endParaRPr>
        </a:p>
      </dsp:txBody>
      <dsp:txXfrm>
        <a:off x="0" y="3421522"/>
        <a:ext cx="10058399" cy="4276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AA1FE-5F80-490D-89EF-E61CDE3D4268}">
      <dsp:nvSpPr>
        <dsp:cNvPr id="0" name=""/>
        <dsp:cNvSpPr/>
      </dsp:nvSpPr>
      <dsp:spPr>
        <a:xfrm>
          <a:off x="0" y="2091"/>
          <a:ext cx="566831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2B0F2-82C3-4DC9-ACEA-1A7478153C2F}">
      <dsp:nvSpPr>
        <dsp:cNvPr id="0" name=""/>
        <dsp:cNvSpPr/>
      </dsp:nvSpPr>
      <dsp:spPr>
        <a:xfrm>
          <a:off x="0" y="2091"/>
          <a:ext cx="5668310" cy="713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en-US" sz="2900" b="1" kern="1200">
              <a:latin typeface="Gill Sans MT"/>
            </a:rPr>
            <a:t>Association of employees</a:t>
          </a:r>
        </a:p>
      </dsp:txBody>
      <dsp:txXfrm>
        <a:off x="0" y="2091"/>
        <a:ext cx="5668310" cy="713325"/>
      </dsp:txXfrm>
    </dsp:sp>
    <dsp:sp modelId="{B1C9C0DA-1CC8-426B-9E0F-F1DD68C0C9E4}">
      <dsp:nvSpPr>
        <dsp:cNvPr id="0" name=""/>
        <dsp:cNvSpPr/>
      </dsp:nvSpPr>
      <dsp:spPr>
        <a:xfrm>
          <a:off x="0" y="715417"/>
          <a:ext cx="5668310" cy="0"/>
        </a:xfrm>
        <a:prstGeom prst="line">
          <a:avLst/>
        </a:prstGeom>
        <a:solidFill>
          <a:schemeClr val="accent5">
            <a:hueOff val="-4264624"/>
            <a:satOff val="2424"/>
            <a:lumOff val="-2000"/>
            <a:alphaOff val="0"/>
          </a:schemeClr>
        </a:solidFill>
        <a:ln w="12700" cap="flat" cmpd="sng" algn="ctr">
          <a:solidFill>
            <a:schemeClr val="accent5">
              <a:hueOff val="-4264624"/>
              <a:satOff val="2424"/>
              <a:lumOff val="-20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66449A-080F-40B6-A2CA-84D607731812}">
      <dsp:nvSpPr>
        <dsp:cNvPr id="0" name=""/>
        <dsp:cNvSpPr/>
      </dsp:nvSpPr>
      <dsp:spPr>
        <a:xfrm>
          <a:off x="0" y="715417"/>
          <a:ext cx="5668310" cy="713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a:latin typeface="Gill Sans MT"/>
            </a:rPr>
            <a:t>Voluntary Association</a:t>
          </a:r>
        </a:p>
      </dsp:txBody>
      <dsp:txXfrm>
        <a:off x="0" y="715417"/>
        <a:ext cx="5668310" cy="713325"/>
      </dsp:txXfrm>
    </dsp:sp>
    <dsp:sp modelId="{D29DD278-08A2-4F30-8BCA-424AFE1C1DB1}">
      <dsp:nvSpPr>
        <dsp:cNvPr id="0" name=""/>
        <dsp:cNvSpPr/>
      </dsp:nvSpPr>
      <dsp:spPr>
        <a:xfrm>
          <a:off x="0" y="1428742"/>
          <a:ext cx="5668310" cy="0"/>
        </a:xfrm>
        <a:prstGeom prst="line">
          <a:avLst/>
        </a:prstGeom>
        <a:solidFill>
          <a:schemeClr val="accent5">
            <a:hueOff val="-8529249"/>
            <a:satOff val="4848"/>
            <a:lumOff val="-4000"/>
            <a:alphaOff val="0"/>
          </a:schemeClr>
        </a:solidFill>
        <a:ln w="12700" cap="flat" cmpd="sng" algn="ctr">
          <a:solidFill>
            <a:schemeClr val="accent5">
              <a:hueOff val="-8529249"/>
              <a:satOff val="4848"/>
              <a:lumOff val="-40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1B1930-DF94-4889-B98E-788EDA714B2D}">
      <dsp:nvSpPr>
        <dsp:cNvPr id="0" name=""/>
        <dsp:cNvSpPr/>
      </dsp:nvSpPr>
      <dsp:spPr>
        <a:xfrm>
          <a:off x="0" y="1428742"/>
          <a:ext cx="5668310" cy="713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en-US" sz="2900" b="1" kern="1200">
              <a:latin typeface="Gill Sans MT"/>
            </a:rPr>
            <a:t>Permanent Body</a:t>
          </a:r>
        </a:p>
      </dsp:txBody>
      <dsp:txXfrm>
        <a:off x="0" y="1428742"/>
        <a:ext cx="5668310" cy="713325"/>
      </dsp:txXfrm>
    </dsp:sp>
    <dsp:sp modelId="{0CE86C55-7A04-48BC-884A-7951DA908E68}">
      <dsp:nvSpPr>
        <dsp:cNvPr id="0" name=""/>
        <dsp:cNvSpPr/>
      </dsp:nvSpPr>
      <dsp:spPr>
        <a:xfrm>
          <a:off x="0" y="2142068"/>
          <a:ext cx="5668310" cy="0"/>
        </a:xfrm>
        <a:prstGeom prst="line">
          <a:avLst/>
        </a:prstGeom>
        <a:solidFill>
          <a:schemeClr val="accent5">
            <a:hueOff val="-12793873"/>
            <a:satOff val="7271"/>
            <a:lumOff val="-6000"/>
            <a:alphaOff val="0"/>
          </a:schemeClr>
        </a:solidFill>
        <a:ln w="12700" cap="flat" cmpd="sng" algn="ctr">
          <a:solidFill>
            <a:schemeClr val="accent5">
              <a:hueOff val="-12793873"/>
              <a:satOff val="7271"/>
              <a:lumOff val="-60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EE425B-2E35-4331-B838-94E3966250F8}">
      <dsp:nvSpPr>
        <dsp:cNvPr id="0" name=""/>
        <dsp:cNvSpPr/>
      </dsp:nvSpPr>
      <dsp:spPr>
        <a:xfrm>
          <a:off x="0" y="2142068"/>
          <a:ext cx="5668310" cy="713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a:latin typeface="Gill Sans MT"/>
            </a:rPr>
            <a:t>Common Interest</a:t>
          </a:r>
          <a:endParaRPr lang="en-US" sz="2900" kern="1200"/>
        </a:p>
      </dsp:txBody>
      <dsp:txXfrm>
        <a:off x="0" y="2142068"/>
        <a:ext cx="5668310" cy="713325"/>
      </dsp:txXfrm>
    </dsp:sp>
    <dsp:sp modelId="{D9C8FA85-0F5F-4284-AC15-416E3C3B9731}">
      <dsp:nvSpPr>
        <dsp:cNvPr id="0" name=""/>
        <dsp:cNvSpPr/>
      </dsp:nvSpPr>
      <dsp:spPr>
        <a:xfrm>
          <a:off x="0" y="2855393"/>
          <a:ext cx="5668310" cy="0"/>
        </a:xfrm>
        <a:prstGeom prst="line">
          <a:avLst/>
        </a:prstGeom>
        <a:solidFill>
          <a:schemeClr val="accent5">
            <a:hueOff val="-17058497"/>
            <a:satOff val="9695"/>
            <a:lumOff val="-8000"/>
            <a:alphaOff val="0"/>
          </a:schemeClr>
        </a:solidFill>
        <a:ln w="12700" cap="flat" cmpd="sng" algn="ctr">
          <a:solidFill>
            <a:schemeClr val="accent5">
              <a:hueOff val="-17058497"/>
              <a:satOff val="9695"/>
              <a:lumOff val="-80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C7F2EA-612E-47B4-B5A3-02DDFC2A6E7D}">
      <dsp:nvSpPr>
        <dsp:cNvPr id="0" name=""/>
        <dsp:cNvSpPr/>
      </dsp:nvSpPr>
      <dsp:spPr>
        <a:xfrm>
          <a:off x="0" y="2855393"/>
          <a:ext cx="5668310" cy="713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a:latin typeface="Gill Sans MT"/>
            </a:rPr>
            <a:t>Collective Action</a:t>
          </a:r>
        </a:p>
      </dsp:txBody>
      <dsp:txXfrm>
        <a:off x="0" y="2855393"/>
        <a:ext cx="5668310" cy="713325"/>
      </dsp:txXfrm>
    </dsp:sp>
    <dsp:sp modelId="{3F5A8EF4-B327-47E1-8A71-FF448D57E811}">
      <dsp:nvSpPr>
        <dsp:cNvPr id="0" name=""/>
        <dsp:cNvSpPr/>
      </dsp:nvSpPr>
      <dsp:spPr>
        <a:xfrm>
          <a:off x="0" y="3568718"/>
          <a:ext cx="5668310" cy="0"/>
        </a:xfrm>
        <a:prstGeom prst="line">
          <a:avLst/>
        </a:prstGeom>
        <a:solidFill>
          <a:schemeClr val="accent5">
            <a:hueOff val="-21323121"/>
            <a:satOff val="12119"/>
            <a:lumOff val="-10000"/>
            <a:alphaOff val="0"/>
          </a:schemeClr>
        </a:solidFill>
        <a:ln w="12700" cap="flat" cmpd="sng" algn="ctr">
          <a:solidFill>
            <a:schemeClr val="accent5">
              <a:hueOff val="-21323121"/>
              <a:satOff val="12119"/>
              <a:lumOff val="-100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BCED49-8B36-4B0D-BD53-CEE827E5B517}">
      <dsp:nvSpPr>
        <dsp:cNvPr id="0" name=""/>
        <dsp:cNvSpPr/>
      </dsp:nvSpPr>
      <dsp:spPr>
        <a:xfrm>
          <a:off x="0" y="3568718"/>
          <a:ext cx="5668310" cy="713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a:latin typeface="Gill Sans MT"/>
            </a:rPr>
            <a:t>Rapport with the Management</a:t>
          </a:r>
          <a:endParaRPr lang="en-US" sz="2900" kern="1200">
            <a:latin typeface="Gill Sans MT"/>
          </a:endParaRPr>
        </a:p>
      </dsp:txBody>
      <dsp:txXfrm>
        <a:off x="0" y="3568718"/>
        <a:ext cx="5668310" cy="7133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4/15/2024</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29414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5212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5506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467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4/15/2024</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463763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003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264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66851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695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4/15/2024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559860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4/15/2024</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20678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4/15/2024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87749332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1" r:id="rId5"/>
    <p:sldLayoutId id="2147483696" r:id="rId6"/>
    <p:sldLayoutId id="2147483697" r:id="rId7"/>
    <p:sldLayoutId id="2147483698" r:id="rId8"/>
    <p:sldLayoutId id="2147483699" r:id="rId9"/>
    <p:sldLayoutId id="2147483700" r:id="rId10"/>
    <p:sldLayoutId id="2147483702" r:id="rId11"/>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oercommons.org/courseware/lesson/82483" TargetMode="Externa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toolshero.com/human-resources/job-demand-control-mode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lourful carved figures of humans">
            <a:extLst>
              <a:ext uri="{FF2B5EF4-FFF2-40B4-BE49-F238E27FC236}">
                <a16:creationId xmlns:a16="http://schemas.microsoft.com/office/drawing/2014/main" id="{7166E582-45A1-B620-3D0D-BEAEA2871EA0}"/>
              </a:ext>
            </a:extLst>
          </p:cNvPr>
          <p:cNvPicPr>
            <a:picLocks noChangeAspect="1"/>
          </p:cNvPicPr>
          <p:nvPr/>
        </p:nvPicPr>
        <p:blipFill rotWithShape="1">
          <a:blip r:embed="rId2">
            <a:alphaModFix amt="90000"/>
          </a:blip>
          <a:srcRect t="21053"/>
          <a:stretch/>
        </p:blipFill>
        <p:spPr>
          <a:xfrm>
            <a:off x="1" y="10"/>
            <a:ext cx="12191999" cy="6857989"/>
          </a:xfrm>
          <a:prstGeom prst="rect">
            <a:avLst/>
          </a:prstGeom>
        </p:spPr>
      </p:pic>
      <p:sp>
        <p:nvSpPr>
          <p:cNvPr id="16" name="Rectangle 15">
            <a:extLst>
              <a:ext uri="{FF2B5EF4-FFF2-40B4-BE49-F238E27FC236}">
                <a16:creationId xmlns:a16="http://schemas.microsoft.com/office/drawing/2014/main" id="{DB4A12B6-EF0D-43E8-8C17-4FAD4D276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lumMod val="85000"/>
              <a:lumOff val="15000"/>
              <a:alpha val="93000"/>
            </a:schemeClr>
          </a:solidFill>
          <a:ln w="6350" cap="flat" cmpd="sng" algn="ctr">
            <a:noFill/>
            <a:prstDash val="solid"/>
          </a:ln>
          <a:effectLst>
            <a:softEdge rad="0"/>
          </a:effectLst>
        </p:spPr>
      </p:sp>
      <p:sp>
        <p:nvSpPr>
          <p:cNvPr id="18" name="Rectangle 17">
            <a:extLst>
              <a:ext uri="{FF2B5EF4-FFF2-40B4-BE49-F238E27FC236}">
                <a16:creationId xmlns:a16="http://schemas.microsoft.com/office/drawing/2014/main" id="{AE107525-0C02-447F-8A3F-553320A72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2"/>
            </a:solidFill>
            <a:prstDash val="solid"/>
            <a:miter lim="800000"/>
          </a:ln>
          <a:effectLst/>
        </p:spPr>
      </p:sp>
      <p:sp>
        <p:nvSpPr>
          <p:cNvPr id="2" name="Title 1"/>
          <p:cNvSpPr>
            <a:spLocks noGrp="1"/>
          </p:cNvSpPr>
          <p:nvPr>
            <p:ph type="ctrTitle"/>
          </p:nvPr>
        </p:nvSpPr>
        <p:spPr>
          <a:xfrm>
            <a:off x="1629103" y="2244830"/>
            <a:ext cx="8933796" cy="2437232"/>
          </a:xfrm>
        </p:spPr>
        <p:txBody>
          <a:bodyPr>
            <a:normAutofit/>
          </a:bodyPr>
          <a:lstStyle/>
          <a:p>
            <a:r>
              <a:rPr lang="en-US"/>
              <a:t>HUMAN RESOURCE DEVELOPMENT</a:t>
            </a:r>
          </a:p>
        </p:txBody>
      </p:sp>
      <p:sp>
        <p:nvSpPr>
          <p:cNvPr id="3" name="Subtitle 2"/>
          <p:cNvSpPr>
            <a:spLocks noGrp="1"/>
          </p:cNvSpPr>
          <p:nvPr>
            <p:ph type="subTitle" idx="1"/>
          </p:nvPr>
        </p:nvSpPr>
        <p:spPr>
          <a:xfrm>
            <a:off x="1629101" y="4682062"/>
            <a:ext cx="8936846" cy="457201"/>
          </a:xfrm>
        </p:spPr>
        <p:txBody>
          <a:bodyPr vert="horz" lIns="91440" tIns="45720" rIns="91440" bIns="45720" rtlCol="0">
            <a:normAutofit/>
          </a:bodyPr>
          <a:lstStyle/>
          <a:p>
            <a:pPr>
              <a:spcAft>
                <a:spcPts val="600"/>
              </a:spcAft>
            </a:pPr>
            <a:r>
              <a:rPr lang="en-US"/>
              <a:t>UNIT-3 PART-II</a:t>
            </a:r>
          </a:p>
        </p:txBody>
      </p:sp>
      <p:sp>
        <p:nvSpPr>
          <p:cNvPr id="20" name="Rectangle 19">
            <a:extLst>
              <a:ext uri="{FF2B5EF4-FFF2-40B4-BE49-F238E27FC236}">
                <a16:creationId xmlns:a16="http://schemas.microsoft.com/office/drawing/2014/main" id="{AB7A42E3-05D8-4A0B-9D4E-20EF581E5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6EE9A54B-189D-4645-8254-FDC4210EC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11CE48F-D5E4-4520-AF1E-8F85CFBDA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1448851-39AD-4943-BF9C-C50704E083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BB9E-EAFB-A3D5-8836-AA4EC109C2CE}"/>
              </a:ext>
            </a:extLst>
          </p:cNvPr>
          <p:cNvSpPr>
            <a:spLocks noGrp="1"/>
          </p:cNvSpPr>
          <p:nvPr>
            <p:ph type="title"/>
          </p:nvPr>
        </p:nvSpPr>
        <p:spPr/>
        <p:txBody>
          <a:bodyPr/>
          <a:lstStyle/>
          <a:p>
            <a:r>
              <a:rPr lang="en-US"/>
              <a:t>Quality Circle Structure</a:t>
            </a:r>
          </a:p>
        </p:txBody>
      </p:sp>
      <p:graphicFrame>
        <p:nvGraphicFramePr>
          <p:cNvPr id="4" name="Content Placeholder 3">
            <a:extLst>
              <a:ext uri="{FF2B5EF4-FFF2-40B4-BE49-F238E27FC236}">
                <a16:creationId xmlns:a16="http://schemas.microsoft.com/office/drawing/2014/main" id="{032D8F21-BE02-9D22-148B-D75FA1635B95}"/>
              </a:ext>
            </a:extLst>
          </p:cNvPr>
          <p:cNvGraphicFramePr>
            <a:graphicFrameLocks noGrp="1"/>
          </p:cNvGraphicFramePr>
          <p:nvPr>
            <p:ph idx="1"/>
            <p:extLst>
              <p:ext uri="{D42A27DB-BD31-4B8C-83A1-F6EECF244321}">
                <p14:modId xmlns:p14="http://schemas.microsoft.com/office/powerpoint/2010/main" val="657191595"/>
              </p:ext>
            </p:extLst>
          </p:nvPr>
        </p:nvGraphicFramePr>
        <p:xfrm>
          <a:off x="1066800" y="2103438"/>
          <a:ext cx="10058400" cy="3849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2742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5" name="Picture 344" descr="What is Quality Circle? / Use of Quality Circle / Characteristics of ...">
            <a:extLst>
              <a:ext uri="{FF2B5EF4-FFF2-40B4-BE49-F238E27FC236}">
                <a16:creationId xmlns:a16="http://schemas.microsoft.com/office/drawing/2014/main" id="{D69EE876-884D-B2D0-31D7-9D98892C82CA}"/>
              </a:ext>
            </a:extLst>
          </p:cNvPr>
          <p:cNvPicPr>
            <a:picLocks noChangeAspect="1"/>
          </p:cNvPicPr>
          <p:nvPr/>
        </p:nvPicPr>
        <p:blipFill rotWithShape="1">
          <a:blip r:embed="rId2">
            <a:duotone>
              <a:schemeClr val="bg2">
                <a:shade val="45000"/>
                <a:satMod val="135000"/>
              </a:schemeClr>
              <a:prstClr val="white"/>
            </a:duotone>
            <a:alphaModFix amt="35000"/>
          </a:blip>
          <a:srcRect t="12069" r="6608" b="-210"/>
          <a:stretch/>
        </p:blipFill>
        <p:spPr>
          <a:xfrm>
            <a:off x="20" y="825976"/>
            <a:ext cx="12199569" cy="6044702"/>
          </a:xfrm>
          <a:prstGeom prst="rect">
            <a:avLst/>
          </a:prstGeom>
        </p:spPr>
      </p:pic>
      <p:sp>
        <p:nvSpPr>
          <p:cNvPr id="2" name="Title 1">
            <a:extLst>
              <a:ext uri="{FF2B5EF4-FFF2-40B4-BE49-F238E27FC236}">
                <a16:creationId xmlns:a16="http://schemas.microsoft.com/office/drawing/2014/main" id="{5915C4D0-08F6-FF68-358A-9C1C4E45E4C1}"/>
              </a:ext>
            </a:extLst>
          </p:cNvPr>
          <p:cNvSpPr>
            <a:spLocks noGrp="1"/>
          </p:cNvSpPr>
          <p:nvPr>
            <p:ph type="title"/>
          </p:nvPr>
        </p:nvSpPr>
        <p:spPr>
          <a:xfrm>
            <a:off x="1066800" y="642594"/>
            <a:ext cx="10058400" cy="1371600"/>
          </a:xfrm>
        </p:spPr>
        <p:txBody>
          <a:bodyPr>
            <a:normAutofit/>
          </a:bodyPr>
          <a:lstStyle/>
          <a:p>
            <a:r>
              <a:rPr lang="en-US" b="1" i="1">
                <a:latin typeface="Calibri"/>
                <a:cs typeface="Calibri"/>
              </a:rPr>
              <a:t>IMPLEMENTING QUALITY CIRCLES</a:t>
            </a:r>
            <a:endParaRPr lang="en-US" i="1">
              <a:latin typeface="Calibri"/>
              <a:cs typeface="Calibri"/>
            </a:endParaRPr>
          </a:p>
        </p:txBody>
      </p:sp>
      <p:sp>
        <p:nvSpPr>
          <p:cNvPr id="3" name="Content Placeholder 2">
            <a:extLst>
              <a:ext uri="{FF2B5EF4-FFF2-40B4-BE49-F238E27FC236}">
                <a16:creationId xmlns:a16="http://schemas.microsoft.com/office/drawing/2014/main" id="{211AD1C1-F021-884D-CC2E-DD8AD2B02DDF}"/>
              </a:ext>
            </a:extLst>
          </p:cNvPr>
          <p:cNvSpPr>
            <a:spLocks/>
          </p:cNvSpPr>
          <p:nvPr/>
        </p:nvSpPr>
        <p:spPr>
          <a:xfrm>
            <a:off x="1920410" y="2740543"/>
            <a:ext cx="8609607" cy="3295132"/>
          </a:xfrm>
          <a:prstGeom prst="rect">
            <a:avLst/>
          </a:prstGeom>
        </p:spPr>
        <p:txBody>
          <a:bodyPr vert="horz" lIns="91440" tIns="45720" rIns="91440" bIns="45720" rtlCol="0" anchor="t">
            <a:normAutofit/>
          </a:bodyPr>
          <a:lstStyle/>
          <a:p>
            <a:pPr defTabSz="777240">
              <a:spcAft>
                <a:spcPts val="600"/>
              </a:spcAft>
            </a:pPr>
            <a:endParaRPr lang="en-US" sz="1445" b="1" kern="1200">
              <a:solidFill>
                <a:srgbClr val="505559"/>
              </a:solidFill>
              <a:latin typeface="+mn-lt"/>
              <a:ea typeface="+mn-ea"/>
              <a:cs typeface="+mn-cs"/>
            </a:endParaRPr>
          </a:p>
          <a:p>
            <a:pPr>
              <a:spcAft>
                <a:spcPts val="600"/>
              </a:spcAft>
              <a:buClr>
                <a:srgbClr val="262626"/>
              </a:buClr>
            </a:pPr>
            <a:endParaRPr lang="en-US"/>
          </a:p>
        </p:txBody>
      </p:sp>
      <p:graphicFrame>
        <p:nvGraphicFramePr>
          <p:cNvPr id="4" name="Diagram 3">
            <a:extLst>
              <a:ext uri="{FF2B5EF4-FFF2-40B4-BE49-F238E27FC236}">
                <a16:creationId xmlns:a16="http://schemas.microsoft.com/office/drawing/2014/main" id="{69F31AF4-9913-A6F6-A4F6-011F81CCCE41}"/>
              </a:ext>
            </a:extLst>
          </p:cNvPr>
          <p:cNvGraphicFramePr/>
          <p:nvPr>
            <p:extLst>
              <p:ext uri="{D42A27DB-BD31-4B8C-83A1-F6EECF244321}">
                <p14:modId xmlns:p14="http://schemas.microsoft.com/office/powerpoint/2010/main" val="522440204"/>
              </p:ext>
            </p:extLst>
          </p:nvPr>
        </p:nvGraphicFramePr>
        <p:xfrm>
          <a:off x="1181819" y="2175007"/>
          <a:ext cx="10058400" cy="38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3154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5" name="Rectangle 14">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953988B5-F61B-FC5A-7526-E05CBC2A0B04}"/>
              </a:ext>
            </a:extLst>
          </p:cNvPr>
          <p:cNvSpPr>
            <a:spLocks noGrp="1"/>
          </p:cNvSpPr>
          <p:nvPr>
            <p:ph type="title"/>
          </p:nvPr>
        </p:nvSpPr>
        <p:spPr>
          <a:xfrm>
            <a:off x="1175512" y="496321"/>
            <a:ext cx="9792208" cy="966362"/>
          </a:xfrm>
        </p:spPr>
        <p:txBody>
          <a:bodyPr>
            <a:normAutofit/>
          </a:bodyPr>
          <a:lstStyle/>
          <a:p>
            <a:r>
              <a:rPr lang="en-US" b="1" i="1" dirty="0">
                <a:latin typeface="Calibri"/>
                <a:ea typeface="Calibri"/>
                <a:cs typeface="Calibri"/>
              </a:rPr>
              <a:t>TRAINING IN QUALITY CIRCLE</a:t>
            </a:r>
          </a:p>
        </p:txBody>
      </p:sp>
      <p:sp>
        <p:nvSpPr>
          <p:cNvPr id="3" name="Content Placeholder 2">
            <a:extLst>
              <a:ext uri="{FF2B5EF4-FFF2-40B4-BE49-F238E27FC236}">
                <a16:creationId xmlns:a16="http://schemas.microsoft.com/office/drawing/2014/main" id="{B9838E1B-55F3-75B7-F8B8-BA779AD43420}"/>
              </a:ext>
            </a:extLst>
          </p:cNvPr>
          <p:cNvSpPr>
            <a:spLocks noGrp="1"/>
          </p:cNvSpPr>
          <p:nvPr>
            <p:ph idx="1"/>
          </p:nvPr>
        </p:nvSpPr>
        <p:spPr>
          <a:xfrm>
            <a:off x="830455" y="1709585"/>
            <a:ext cx="5435869" cy="3925447"/>
          </a:xfrm>
        </p:spPr>
        <p:txBody>
          <a:bodyPr vert="horz" lIns="91440" tIns="45720" rIns="91440" bIns="45720" rtlCol="0" anchor="t">
            <a:normAutofit/>
          </a:bodyPr>
          <a:lstStyle/>
          <a:p>
            <a:pPr marL="228600" indent="-228600">
              <a:lnSpc>
                <a:spcPct val="90000"/>
              </a:lnSpc>
            </a:pPr>
            <a:r>
              <a:rPr lang="en-US" sz="2000" dirty="0">
                <a:latin typeface="Georgia"/>
                <a:ea typeface="+mn-lt"/>
                <a:cs typeface="+mn-lt"/>
              </a:rPr>
              <a:t>Value-added training in quality circles is aimed at enhancing the skills, knowledge, and problem-solving capabilities of team members within a quality circle.</a:t>
            </a:r>
            <a:endParaRPr lang="en-US" sz="2000">
              <a:latin typeface="Georgia"/>
            </a:endParaRPr>
          </a:p>
          <a:p>
            <a:pPr marL="228600" indent="-228600">
              <a:lnSpc>
                <a:spcPct val="90000"/>
              </a:lnSpc>
              <a:buClr>
                <a:srgbClr val="262626"/>
              </a:buClr>
            </a:pPr>
            <a:r>
              <a:rPr lang="en-US" sz="2000" dirty="0">
                <a:latin typeface="Georgia"/>
                <a:ea typeface="+mn-lt"/>
                <a:cs typeface="+mn-lt"/>
              </a:rPr>
              <a:t>Here are some key aspects of value-added training in quality circles</a:t>
            </a:r>
          </a:p>
        </p:txBody>
      </p:sp>
      <p:graphicFrame>
        <p:nvGraphicFramePr>
          <p:cNvPr id="4" name="Diagram 3">
            <a:extLst>
              <a:ext uri="{FF2B5EF4-FFF2-40B4-BE49-F238E27FC236}">
                <a16:creationId xmlns:a16="http://schemas.microsoft.com/office/drawing/2014/main" id="{FE0625D8-2A14-A812-785E-5C87A6E17401}"/>
              </a:ext>
            </a:extLst>
          </p:cNvPr>
          <p:cNvGraphicFramePr/>
          <p:nvPr>
            <p:extLst>
              <p:ext uri="{D42A27DB-BD31-4B8C-83A1-F6EECF244321}">
                <p14:modId xmlns:p14="http://schemas.microsoft.com/office/powerpoint/2010/main" val="4176783599"/>
              </p:ext>
            </p:extLst>
          </p:nvPr>
        </p:nvGraphicFramePr>
        <p:xfrm>
          <a:off x="6556074" y="1600201"/>
          <a:ext cx="4802037" cy="4477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452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5" name="Rectangle 54">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56" name="Rectangle 55">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57" name="Rectangle 5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8" name="Group 5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7" name="Straight Connector 26">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61" name="Rectangle 6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5C7227B1-E67A-3287-80E3-FD4D829E1AA6}"/>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gn="ctr">
              <a:lnSpc>
                <a:spcPct val="83000"/>
              </a:lnSpc>
            </a:pPr>
            <a:r>
              <a:rPr lang="en-US" i="1" cap="all" spc="-100">
                <a:solidFill>
                  <a:schemeClr val="tx1"/>
                </a:solidFill>
              </a:rPr>
              <a:t>TRAINING IN QUALITY CIRCLE</a:t>
            </a:r>
            <a:endParaRPr lang="en-US" cap="all" spc="-100">
              <a:solidFill>
                <a:schemeClr val="tx1"/>
              </a:solidFill>
            </a:endParaRPr>
          </a:p>
          <a:p>
            <a:pPr algn="ctr">
              <a:lnSpc>
                <a:spcPct val="83000"/>
              </a:lnSpc>
            </a:pPr>
            <a:endParaRPr lang="en-US" cap="all" spc="-100">
              <a:solidFill>
                <a:schemeClr val="tx1"/>
              </a:solidFill>
            </a:endParaRPr>
          </a:p>
        </p:txBody>
      </p:sp>
      <p:graphicFrame>
        <p:nvGraphicFramePr>
          <p:cNvPr id="4" name="Content Placeholder 3">
            <a:extLst>
              <a:ext uri="{FF2B5EF4-FFF2-40B4-BE49-F238E27FC236}">
                <a16:creationId xmlns:a16="http://schemas.microsoft.com/office/drawing/2014/main" id="{F5083638-201B-22F2-4617-4BF53677D97F}"/>
              </a:ext>
            </a:extLst>
          </p:cNvPr>
          <p:cNvGraphicFramePr>
            <a:graphicFrameLocks noGrp="1"/>
          </p:cNvGraphicFramePr>
          <p:nvPr>
            <p:ph idx="1"/>
            <p:extLst>
              <p:ext uri="{D42A27DB-BD31-4B8C-83A1-F6EECF244321}">
                <p14:modId xmlns:p14="http://schemas.microsoft.com/office/powerpoint/2010/main" val="2710038332"/>
              </p:ext>
            </p:extLst>
          </p:nvPr>
        </p:nvGraphicFramePr>
        <p:xfrm>
          <a:off x="4946162" y="585287"/>
          <a:ext cx="6481275" cy="5662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75886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ECFE-1548-D324-85E9-3C01A1D2E695}"/>
              </a:ext>
            </a:extLst>
          </p:cNvPr>
          <p:cNvSpPr>
            <a:spLocks noGrp="1"/>
          </p:cNvSpPr>
          <p:nvPr>
            <p:ph type="title"/>
          </p:nvPr>
        </p:nvSpPr>
        <p:spPr>
          <a:xfrm>
            <a:off x="1095555" y="915764"/>
            <a:ext cx="7988061" cy="451450"/>
          </a:xfrm>
        </p:spPr>
        <p:txBody>
          <a:bodyPr>
            <a:normAutofit fontScale="90000"/>
          </a:bodyPr>
          <a:lstStyle/>
          <a:p>
            <a:r>
              <a:rPr lang="en-US" b="1">
                <a:latin typeface="Calibri"/>
                <a:cs typeface="Calibri"/>
              </a:rPr>
              <a:t>PROBLEM SOLVING TECHNIQUES</a:t>
            </a:r>
          </a:p>
        </p:txBody>
      </p:sp>
      <p:sp>
        <p:nvSpPr>
          <p:cNvPr id="3" name="Content Placeholder 2">
            <a:extLst>
              <a:ext uri="{FF2B5EF4-FFF2-40B4-BE49-F238E27FC236}">
                <a16:creationId xmlns:a16="http://schemas.microsoft.com/office/drawing/2014/main" id="{A0972640-DD11-A62F-3692-9A628D6E1510}"/>
              </a:ext>
            </a:extLst>
          </p:cNvPr>
          <p:cNvSpPr>
            <a:spLocks noGrp="1"/>
          </p:cNvSpPr>
          <p:nvPr>
            <p:ph idx="1"/>
          </p:nvPr>
        </p:nvSpPr>
        <p:spPr>
          <a:xfrm>
            <a:off x="664234" y="1829951"/>
            <a:ext cx="3948022" cy="4151548"/>
          </a:xfrm>
        </p:spPr>
        <p:txBody>
          <a:bodyPr vert="horz" lIns="91440" tIns="45720" rIns="91440" bIns="45720" rtlCol="0" anchor="t">
            <a:noAutofit/>
          </a:bodyPr>
          <a:lstStyle/>
          <a:p>
            <a:pPr marL="0" indent="0">
              <a:buNone/>
            </a:pPr>
            <a:r>
              <a:rPr lang="en-US" b="1" i="1" dirty="0">
                <a:solidFill>
                  <a:srgbClr val="0D0D0D"/>
                </a:solidFill>
                <a:latin typeface="Georgia"/>
                <a:ea typeface="+mn-lt"/>
                <a:cs typeface="+mn-lt"/>
              </a:rPr>
              <a:t>Brainstorming</a:t>
            </a:r>
            <a:r>
              <a:rPr lang="en-US" dirty="0">
                <a:solidFill>
                  <a:srgbClr val="0D0D0D"/>
                </a:solidFill>
                <a:latin typeface="Georgia"/>
                <a:ea typeface="+mn-lt"/>
                <a:cs typeface="+mn-lt"/>
              </a:rPr>
              <a:t> Brainstorming is a creative problem-solving technique commonly used in quality circles to generate a large number of ideas or solutions to a particular problem or challenge. The process typically involves a group of individuals coming together in a collaborative setting to freely express their ideas without criticism or judgment. Here's how brainstorming typically works within a quality circle</a:t>
            </a:r>
            <a:endParaRPr lang="en-US">
              <a:latin typeface="Georgia"/>
            </a:endParaRPr>
          </a:p>
          <a:p>
            <a:pPr marL="0" indent="0">
              <a:buNone/>
            </a:pPr>
            <a:endParaRPr lang="en-US" dirty="0">
              <a:solidFill>
                <a:srgbClr val="0D0D0D"/>
              </a:solidFill>
              <a:latin typeface="Georgia"/>
            </a:endParaRPr>
          </a:p>
        </p:txBody>
      </p:sp>
      <p:graphicFrame>
        <p:nvGraphicFramePr>
          <p:cNvPr id="4" name="Diagram 3">
            <a:extLst>
              <a:ext uri="{FF2B5EF4-FFF2-40B4-BE49-F238E27FC236}">
                <a16:creationId xmlns:a16="http://schemas.microsoft.com/office/drawing/2014/main" id="{A155034E-B67A-6907-0BD2-C9548745DA17}"/>
              </a:ext>
            </a:extLst>
          </p:cNvPr>
          <p:cNvGraphicFramePr/>
          <p:nvPr>
            <p:extLst>
              <p:ext uri="{D42A27DB-BD31-4B8C-83A1-F6EECF244321}">
                <p14:modId xmlns:p14="http://schemas.microsoft.com/office/powerpoint/2010/main" val="2293329253"/>
              </p:ext>
            </p:extLst>
          </p:nvPr>
        </p:nvGraphicFramePr>
        <p:xfrm>
          <a:off x="5520906" y="1363886"/>
          <a:ext cx="6009736" cy="4612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6087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4" name="Rectangle 23">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A95ED522-D00C-A2DD-CCAD-AE49B08D8D96}"/>
              </a:ext>
            </a:extLst>
          </p:cNvPr>
          <p:cNvSpPr>
            <a:spLocks noGrp="1"/>
          </p:cNvSpPr>
          <p:nvPr>
            <p:ph type="title"/>
          </p:nvPr>
        </p:nvSpPr>
        <p:spPr>
          <a:xfrm>
            <a:off x="801701" y="323792"/>
            <a:ext cx="9792208" cy="1153267"/>
          </a:xfrm>
        </p:spPr>
        <p:txBody>
          <a:bodyPr>
            <a:normAutofit/>
          </a:bodyPr>
          <a:lstStyle/>
          <a:p>
            <a:r>
              <a:rPr lang="en-US" b="1" i="1">
                <a:latin typeface="Calibri"/>
                <a:ea typeface="+mj-lt"/>
                <a:cs typeface="Calibri"/>
              </a:rPr>
              <a:t>Fishbone Diagram (Ishikawa Diagram)</a:t>
            </a:r>
            <a:endParaRPr lang="en-US" b="1" i="1">
              <a:latin typeface="Calibri"/>
              <a:cs typeface="Calibri"/>
            </a:endParaRPr>
          </a:p>
        </p:txBody>
      </p:sp>
      <p:sp>
        <p:nvSpPr>
          <p:cNvPr id="3" name="Content Placeholder 2">
            <a:extLst>
              <a:ext uri="{FF2B5EF4-FFF2-40B4-BE49-F238E27FC236}">
                <a16:creationId xmlns:a16="http://schemas.microsoft.com/office/drawing/2014/main" id="{7727374E-6C98-7BAD-6AD4-711977CB9DF4}"/>
              </a:ext>
            </a:extLst>
          </p:cNvPr>
          <p:cNvSpPr>
            <a:spLocks noGrp="1"/>
          </p:cNvSpPr>
          <p:nvPr>
            <p:ph idx="1"/>
          </p:nvPr>
        </p:nvSpPr>
        <p:spPr>
          <a:xfrm>
            <a:off x="801701" y="1378907"/>
            <a:ext cx="10410434" cy="4845596"/>
          </a:xfrm>
        </p:spPr>
        <p:txBody>
          <a:bodyPr vert="horz" lIns="91440" tIns="45720" rIns="91440" bIns="45720" rtlCol="0" anchor="t">
            <a:normAutofit/>
          </a:bodyPr>
          <a:lstStyle/>
          <a:p>
            <a:pPr marL="0" indent="0">
              <a:lnSpc>
                <a:spcPct val="90000"/>
              </a:lnSpc>
              <a:buNone/>
            </a:pPr>
            <a:r>
              <a:rPr lang="en-US" dirty="0">
                <a:latin typeface="Georgia"/>
                <a:ea typeface="+mn-lt"/>
                <a:cs typeface="+mn-lt"/>
              </a:rPr>
              <a:t>The Fishbone Diagram, also known as the Ishikawa Diagram or Cause-and-Effect Diagram, is a visual tool used to systematically analyze the root causes of a problem or issue. Developed by Japanese quality control expert Kaoru Ishikawa, it helps teams identify the various factors contributing to a particular effect, allowing for a structured approach to problem-solving. Here's how the Fishbone Diagram works</a:t>
            </a:r>
            <a:endParaRPr lang="en-US">
              <a:latin typeface="Georgia"/>
            </a:endParaRPr>
          </a:p>
          <a:p>
            <a:pPr marL="0" indent="0">
              <a:lnSpc>
                <a:spcPct val="90000"/>
              </a:lnSpc>
              <a:buClr>
                <a:srgbClr val="262626"/>
              </a:buClr>
              <a:buNone/>
            </a:pPr>
            <a:r>
              <a:rPr lang="en-US" b="1" u="sng" dirty="0">
                <a:latin typeface="Georgia"/>
              </a:rPr>
              <a:t>When to use a fishbone diagram</a:t>
            </a:r>
            <a:endParaRPr lang="en-US" b="1" u="sng">
              <a:latin typeface="Georgia"/>
              <a:cs typeface="Helvetica"/>
            </a:endParaRPr>
          </a:p>
          <a:p>
            <a:pPr>
              <a:lnSpc>
                <a:spcPct val="90000"/>
              </a:lnSpc>
              <a:buClr>
                <a:srgbClr val="262626"/>
              </a:buClr>
            </a:pPr>
            <a:r>
              <a:rPr lang="en-US" dirty="0">
                <a:latin typeface="Georgia"/>
                <a:cs typeface="Helvetica"/>
              </a:rPr>
              <a:t>When identifying possible causes for a problem</a:t>
            </a:r>
            <a:endParaRPr lang="en-US">
              <a:latin typeface="Georgia"/>
            </a:endParaRPr>
          </a:p>
          <a:p>
            <a:pPr>
              <a:lnSpc>
                <a:spcPct val="90000"/>
              </a:lnSpc>
              <a:buClr>
                <a:srgbClr val="262626"/>
              </a:buClr>
            </a:pPr>
            <a:r>
              <a:rPr lang="en-US" dirty="0">
                <a:latin typeface="Georgia"/>
                <a:cs typeface="Helvetica"/>
              </a:rPr>
              <a:t>When a team’s thinking tends to fall into ruts</a:t>
            </a:r>
            <a:endParaRPr lang="en-US">
              <a:latin typeface="Georgia"/>
            </a:endParaRPr>
          </a:p>
          <a:p>
            <a:pPr marL="0" indent="0">
              <a:lnSpc>
                <a:spcPct val="90000"/>
              </a:lnSpc>
              <a:buNone/>
            </a:pPr>
            <a:r>
              <a:rPr lang="en-US" b="1" u="sng" dirty="0">
                <a:latin typeface="Georgia"/>
                <a:cs typeface="Calibri"/>
              </a:rPr>
              <a:t>Fishbone diagram procedure</a:t>
            </a:r>
            <a:endParaRPr lang="en-US" b="1" u="sng">
              <a:latin typeface="Georgia"/>
              <a:ea typeface="+mn-lt"/>
              <a:cs typeface="Calibri"/>
            </a:endParaRPr>
          </a:p>
          <a:p>
            <a:pPr>
              <a:lnSpc>
                <a:spcPct val="90000"/>
              </a:lnSpc>
              <a:buClr>
                <a:srgbClr val="262626"/>
              </a:buClr>
            </a:pPr>
            <a:r>
              <a:rPr lang="en-US" b="1" dirty="0">
                <a:latin typeface="Georgia"/>
                <a:ea typeface="+mn-lt"/>
                <a:cs typeface="+mn-lt"/>
              </a:rPr>
              <a:t>Identify the Problem</a:t>
            </a:r>
            <a:endParaRPr lang="en-US" dirty="0">
              <a:latin typeface="Georgia"/>
              <a:ea typeface="+mn-lt"/>
              <a:cs typeface="+mn-lt"/>
            </a:endParaRPr>
          </a:p>
          <a:p>
            <a:pPr>
              <a:lnSpc>
                <a:spcPct val="90000"/>
              </a:lnSpc>
              <a:buClr>
                <a:srgbClr val="262626"/>
              </a:buClr>
            </a:pPr>
            <a:r>
              <a:rPr lang="en-US" b="1" dirty="0">
                <a:latin typeface="Georgia"/>
                <a:ea typeface="+mn-lt"/>
                <a:cs typeface="+mn-lt"/>
              </a:rPr>
              <a:t>Draw the "Fishbone" </a:t>
            </a:r>
            <a:r>
              <a:rPr lang="en-US" dirty="0">
                <a:latin typeface="Georgia"/>
                <a:ea typeface="+mn-lt"/>
                <a:cs typeface="+mn-lt"/>
              </a:rPr>
              <a:t>Draw a horizontal line across the center of the page to represent the problem statement. This line resembles the spine of a fish. Then, draw diagonal lines (like ribs) extending from the spine at angles, creating a fishbone-like structure.</a:t>
            </a:r>
            <a:endParaRPr lang="en-US">
              <a:latin typeface="Georgia"/>
            </a:endParaRPr>
          </a:p>
        </p:txBody>
      </p:sp>
    </p:spTree>
    <p:extLst>
      <p:ext uri="{BB962C8B-B14F-4D97-AF65-F5344CB8AC3E}">
        <p14:creationId xmlns:p14="http://schemas.microsoft.com/office/powerpoint/2010/main" val="3614738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9" name="Rectangle 28">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3" name="Content Placeholder 2">
            <a:extLst>
              <a:ext uri="{FF2B5EF4-FFF2-40B4-BE49-F238E27FC236}">
                <a16:creationId xmlns:a16="http://schemas.microsoft.com/office/drawing/2014/main" id="{C751A393-8D8E-BDEE-5EC0-88FDD3256BF1}"/>
              </a:ext>
            </a:extLst>
          </p:cNvPr>
          <p:cNvSpPr>
            <a:spLocks noGrp="1"/>
          </p:cNvSpPr>
          <p:nvPr>
            <p:ph idx="1"/>
          </p:nvPr>
        </p:nvSpPr>
        <p:spPr>
          <a:xfrm>
            <a:off x="1175512" y="775057"/>
            <a:ext cx="9792208" cy="5190654"/>
          </a:xfrm>
        </p:spPr>
        <p:txBody>
          <a:bodyPr vert="horz" lIns="91440" tIns="45720" rIns="91440" bIns="45720" rtlCol="0" anchor="t">
            <a:normAutofit/>
          </a:bodyPr>
          <a:lstStyle/>
          <a:p>
            <a:pPr>
              <a:lnSpc>
                <a:spcPct val="90000"/>
              </a:lnSpc>
            </a:pPr>
            <a:r>
              <a:rPr lang="en-US" b="1" dirty="0">
                <a:latin typeface="Georgia"/>
              </a:rPr>
              <a:t>Identify Major Categories</a:t>
            </a:r>
            <a:r>
              <a:rPr lang="en-US" dirty="0">
                <a:latin typeface="Georgia"/>
              </a:rPr>
              <a:t> At the end of each diagonal line, label the major categories of factors that could contribute to the problem. Common categories include</a:t>
            </a:r>
            <a:endParaRPr lang="en-US"/>
          </a:p>
          <a:p>
            <a:pPr lvl="1">
              <a:lnSpc>
                <a:spcPct val="90000"/>
              </a:lnSpc>
              <a:buClr>
                <a:srgbClr val="262626"/>
              </a:buClr>
            </a:pPr>
            <a:r>
              <a:rPr lang="en-US" sz="1800" dirty="0">
                <a:latin typeface="Georgia"/>
              </a:rPr>
              <a:t>Manpower (people)</a:t>
            </a:r>
          </a:p>
          <a:p>
            <a:pPr lvl="1">
              <a:lnSpc>
                <a:spcPct val="90000"/>
              </a:lnSpc>
              <a:buClr>
                <a:srgbClr val="262626"/>
              </a:buClr>
            </a:pPr>
            <a:r>
              <a:rPr lang="en-US" sz="1800" dirty="0">
                <a:latin typeface="Georgia"/>
              </a:rPr>
              <a:t>Methods (processes)</a:t>
            </a:r>
          </a:p>
          <a:p>
            <a:pPr lvl="1">
              <a:lnSpc>
                <a:spcPct val="90000"/>
              </a:lnSpc>
              <a:buClr>
                <a:srgbClr val="262626"/>
              </a:buClr>
            </a:pPr>
            <a:r>
              <a:rPr lang="en-US" sz="1800" dirty="0">
                <a:latin typeface="Georgia"/>
              </a:rPr>
              <a:t>Machines (equipment)</a:t>
            </a:r>
          </a:p>
          <a:p>
            <a:pPr lvl="1">
              <a:lnSpc>
                <a:spcPct val="90000"/>
              </a:lnSpc>
              <a:buClr>
                <a:srgbClr val="262626"/>
              </a:buClr>
            </a:pPr>
            <a:r>
              <a:rPr lang="en-US" sz="1800" dirty="0">
                <a:latin typeface="Georgia"/>
              </a:rPr>
              <a:t>Materials</a:t>
            </a:r>
          </a:p>
          <a:p>
            <a:pPr lvl="1">
              <a:lnSpc>
                <a:spcPct val="90000"/>
              </a:lnSpc>
              <a:buClr>
                <a:srgbClr val="262626"/>
              </a:buClr>
            </a:pPr>
            <a:r>
              <a:rPr lang="en-US" sz="1800" dirty="0">
                <a:latin typeface="Georgia"/>
              </a:rPr>
              <a:t>Measurement (data)</a:t>
            </a:r>
          </a:p>
          <a:p>
            <a:pPr lvl="1">
              <a:lnSpc>
                <a:spcPct val="90000"/>
              </a:lnSpc>
              <a:buClr>
                <a:srgbClr val="262626"/>
              </a:buClr>
            </a:pPr>
            <a:r>
              <a:rPr lang="en-US" sz="1800" dirty="0">
                <a:latin typeface="Georgia"/>
              </a:rPr>
              <a:t>Environment (workplace conditions)</a:t>
            </a:r>
          </a:p>
          <a:p>
            <a:pPr lvl="1">
              <a:lnSpc>
                <a:spcPct val="90000"/>
              </a:lnSpc>
              <a:buClr>
                <a:srgbClr val="262626"/>
              </a:buClr>
            </a:pPr>
            <a:r>
              <a:rPr lang="en-US" sz="1800" dirty="0">
                <a:latin typeface="Georgia"/>
              </a:rPr>
              <a:t>Management</a:t>
            </a:r>
          </a:p>
          <a:p>
            <a:pPr>
              <a:lnSpc>
                <a:spcPct val="90000"/>
              </a:lnSpc>
              <a:buClr>
                <a:srgbClr val="262626"/>
              </a:buClr>
            </a:pPr>
            <a:r>
              <a:rPr lang="en-US" b="1" dirty="0">
                <a:latin typeface="Georgia"/>
              </a:rPr>
              <a:t>Identify Potential Causes</a:t>
            </a:r>
          </a:p>
          <a:p>
            <a:pPr>
              <a:lnSpc>
                <a:spcPct val="90000"/>
              </a:lnSpc>
              <a:buClr>
                <a:srgbClr val="262626"/>
              </a:buClr>
            </a:pPr>
            <a:r>
              <a:rPr lang="en-US" b="1" dirty="0">
                <a:latin typeface="Georgia"/>
              </a:rPr>
              <a:t>Analyze Relationships</a:t>
            </a:r>
          </a:p>
          <a:p>
            <a:pPr>
              <a:lnSpc>
                <a:spcPct val="90000"/>
              </a:lnSpc>
              <a:buClr>
                <a:srgbClr val="262626"/>
              </a:buClr>
            </a:pPr>
            <a:r>
              <a:rPr lang="en-US" b="1" dirty="0">
                <a:latin typeface="Georgia"/>
              </a:rPr>
              <a:t>Identify Root Causes</a:t>
            </a:r>
            <a:endParaRPr lang="en-US"/>
          </a:p>
          <a:p>
            <a:pPr>
              <a:lnSpc>
                <a:spcPct val="90000"/>
              </a:lnSpc>
              <a:buClr>
                <a:srgbClr val="262626"/>
              </a:buClr>
            </a:pPr>
            <a:r>
              <a:rPr lang="en-US" b="1" dirty="0">
                <a:latin typeface="Georgia"/>
              </a:rPr>
              <a:t>Develop Solutions</a:t>
            </a:r>
            <a:r>
              <a:rPr lang="en-US" dirty="0">
                <a:latin typeface="Georgia"/>
              </a:rPr>
              <a:t> Based on the identified root causes, develop potential solutions or actions to address each one. These solutions should target the specific factors identified in the Fishbone Diagram.</a:t>
            </a:r>
          </a:p>
          <a:p>
            <a:pPr>
              <a:lnSpc>
                <a:spcPct val="90000"/>
              </a:lnSpc>
              <a:buClr>
                <a:srgbClr val="262626"/>
              </a:buClr>
            </a:pPr>
            <a:r>
              <a:rPr lang="en-US" b="1" dirty="0">
                <a:latin typeface="Georgia"/>
              </a:rPr>
              <a:t>Implement and Monitor</a:t>
            </a:r>
          </a:p>
        </p:txBody>
      </p:sp>
    </p:spTree>
    <p:extLst>
      <p:ext uri="{BB962C8B-B14F-4D97-AF65-F5344CB8AC3E}">
        <p14:creationId xmlns:p14="http://schemas.microsoft.com/office/powerpoint/2010/main" val="101560443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3"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5" name="Rectangle 14">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6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ll you need to know about the Ishikawa diagram | Nalys">
            <a:extLst>
              <a:ext uri="{FF2B5EF4-FFF2-40B4-BE49-F238E27FC236}">
                <a16:creationId xmlns:a16="http://schemas.microsoft.com/office/drawing/2014/main" id="{0ECDB650-893E-80C1-C641-737D57EFC890}"/>
              </a:ext>
            </a:extLst>
          </p:cNvPr>
          <p:cNvPicPr>
            <a:picLocks noGrp="1" noChangeAspect="1"/>
          </p:cNvPicPr>
          <p:nvPr>
            <p:ph idx="1"/>
          </p:nvPr>
        </p:nvPicPr>
        <p:blipFill>
          <a:blip r:embed="rId2"/>
          <a:stretch>
            <a:fillRect/>
          </a:stretch>
        </p:blipFill>
        <p:spPr>
          <a:xfrm>
            <a:off x="801539" y="874422"/>
            <a:ext cx="10588922" cy="5109155"/>
          </a:xfrm>
          <a:prstGeom prst="rect">
            <a:avLst/>
          </a:prstGeom>
        </p:spPr>
      </p:pic>
    </p:spTree>
    <p:extLst>
      <p:ext uri="{BB962C8B-B14F-4D97-AF65-F5344CB8AC3E}">
        <p14:creationId xmlns:p14="http://schemas.microsoft.com/office/powerpoint/2010/main" val="1932571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BC547408-2625-73D4-C8D9-9A245C16131D}"/>
              </a:ext>
            </a:extLst>
          </p:cNvPr>
          <p:cNvSpPr>
            <a:spLocks noGrp="1"/>
          </p:cNvSpPr>
          <p:nvPr>
            <p:ph type="title"/>
          </p:nvPr>
        </p:nvSpPr>
        <p:spPr>
          <a:xfrm>
            <a:off x="1066800" y="642594"/>
            <a:ext cx="10058400" cy="1371600"/>
          </a:xfrm>
        </p:spPr>
        <p:txBody>
          <a:bodyPr>
            <a:normAutofit/>
          </a:bodyPr>
          <a:lstStyle/>
          <a:p>
            <a:pPr algn="ctr"/>
            <a:r>
              <a:rPr lang="en-US" sz="4000" b="1" i="1" dirty="0">
                <a:latin typeface="Calibri"/>
                <a:ea typeface="Calibri"/>
                <a:cs typeface="Calibri"/>
              </a:rPr>
              <a:t>LOGIC TREE</a:t>
            </a:r>
            <a:r>
              <a:rPr lang="en-US" sz="4000" b="1" i="1">
                <a:latin typeface="Calibri"/>
                <a:ea typeface="Calibri"/>
                <a:cs typeface="Calibri"/>
              </a:rPr>
              <a:t>/FAULT TREE ANALYSIS</a:t>
            </a:r>
          </a:p>
        </p:txBody>
      </p:sp>
      <p:graphicFrame>
        <p:nvGraphicFramePr>
          <p:cNvPr id="4" name="Content Placeholder 3">
            <a:extLst>
              <a:ext uri="{FF2B5EF4-FFF2-40B4-BE49-F238E27FC236}">
                <a16:creationId xmlns:a16="http://schemas.microsoft.com/office/drawing/2014/main" id="{AA7CB1BC-72EA-6FF2-1A17-E80F69D00F79}"/>
              </a:ext>
            </a:extLst>
          </p:cNvPr>
          <p:cNvGraphicFramePr>
            <a:graphicFrameLocks noGrp="1"/>
          </p:cNvGraphicFramePr>
          <p:nvPr>
            <p:ph idx="1"/>
            <p:extLst>
              <p:ext uri="{D42A27DB-BD31-4B8C-83A1-F6EECF244321}">
                <p14:modId xmlns:p14="http://schemas.microsoft.com/office/powerpoint/2010/main" val="4289760341"/>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4146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4A7A5B0-A86B-4B2D-B579-7DD940594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5" name="Rectangle 34">
            <a:extLst>
              <a:ext uri="{FF2B5EF4-FFF2-40B4-BE49-F238E27FC236}">
                <a16:creationId xmlns:a16="http://schemas.microsoft.com/office/drawing/2014/main" id="{D92E8A20-C7E5-410C-8629-67A146626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6" name="Rectangle 35">
            <a:extLst>
              <a:ext uri="{FF2B5EF4-FFF2-40B4-BE49-F238E27FC236}">
                <a16:creationId xmlns:a16="http://schemas.microsoft.com/office/drawing/2014/main" id="{419C08F7-5C9F-4B0E-B456-7D65B3614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Fault Tree Analysis Examples and Solutions | Process Exam">
            <a:extLst>
              <a:ext uri="{FF2B5EF4-FFF2-40B4-BE49-F238E27FC236}">
                <a16:creationId xmlns:a16="http://schemas.microsoft.com/office/drawing/2014/main" id="{7CC8BF51-6525-77BB-F4B7-DCFBDD715E91}"/>
              </a:ext>
            </a:extLst>
          </p:cNvPr>
          <p:cNvPicPr>
            <a:picLocks noGrp="1" noChangeAspect="1"/>
          </p:cNvPicPr>
          <p:nvPr>
            <p:ph idx="1"/>
          </p:nvPr>
        </p:nvPicPr>
        <p:blipFill>
          <a:blip r:embed="rId2"/>
          <a:stretch>
            <a:fillRect/>
          </a:stretch>
        </p:blipFill>
        <p:spPr>
          <a:xfrm>
            <a:off x="111505" y="1307021"/>
            <a:ext cx="5372099" cy="4243957"/>
          </a:xfrm>
          <a:prstGeom prst="rect">
            <a:avLst/>
          </a:prstGeom>
        </p:spPr>
      </p:pic>
      <p:pic>
        <p:nvPicPr>
          <p:cNvPr id="5" name="Picture 4" descr="Fault Tree Analysis Examples and Solutions | Process Exam">
            <a:extLst>
              <a:ext uri="{FF2B5EF4-FFF2-40B4-BE49-F238E27FC236}">
                <a16:creationId xmlns:a16="http://schemas.microsoft.com/office/drawing/2014/main" id="{0703E60A-9586-52C3-35B2-EB9DAEEB1A3D}"/>
              </a:ext>
            </a:extLst>
          </p:cNvPr>
          <p:cNvPicPr>
            <a:picLocks noChangeAspect="1"/>
          </p:cNvPicPr>
          <p:nvPr/>
        </p:nvPicPr>
        <p:blipFill rotWithShape="1">
          <a:blip r:embed="rId3"/>
          <a:srcRect l="1585" t="17790" r="44914" b="19748"/>
          <a:stretch/>
        </p:blipFill>
        <p:spPr>
          <a:xfrm>
            <a:off x="5701980" y="878272"/>
            <a:ext cx="6498540" cy="4524932"/>
          </a:xfrm>
          <a:prstGeom prst="rect">
            <a:avLst/>
          </a:prstGeom>
        </p:spPr>
      </p:pic>
    </p:spTree>
    <p:extLst>
      <p:ext uri="{BB962C8B-B14F-4D97-AF65-F5344CB8AC3E}">
        <p14:creationId xmlns:p14="http://schemas.microsoft.com/office/powerpoint/2010/main" val="15284606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7D423-930C-165C-0692-8EE4379B4B20}"/>
              </a:ext>
            </a:extLst>
          </p:cNvPr>
          <p:cNvSpPr>
            <a:spLocks noGrp="1"/>
          </p:cNvSpPr>
          <p:nvPr>
            <p:ph type="title"/>
          </p:nvPr>
        </p:nvSpPr>
        <p:spPr/>
        <p:txBody>
          <a:bodyPr/>
          <a:lstStyle/>
          <a:p>
            <a:r>
              <a:rPr lang="en-US"/>
              <a:t>JOB REENGINEERING/REDESIGN</a:t>
            </a:r>
          </a:p>
        </p:txBody>
      </p:sp>
      <p:sp>
        <p:nvSpPr>
          <p:cNvPr id="3" name="Content Placeholder 2">
            <a:extLst>
              <a:ext uri="{FF2B5EF4-FFF2-40B4-BE49-F238E27FC236}">
                <a16:creationId xmlns:a16="http://schemas.microsoft.com/office/drawing/2014/main" id="{4E3B4C31-952E-6CB7-FF99-DBAF9CB219D7}"/>
              </a:ext>
            </a:extLst>
          </p:cNvPr>
          <p:cNvSpPr>
            <a:spLocks noGrp="1"/>
          </p:cNvSpPr>
          <p:nvPr>
            <p:ph idx="1"/>
          </p:nvPr>
        </p:nvSpPr>
        <p:spPr/>
        <p:txBody>
          <a:bodyPr vert="horz" lIns="91440" tIns="45720" rIns="91440" bIns="45720" rtlCol="0" anchor="t">
            <a:normAutofit/>
          </a:bodyPr>
          <a:lstStyle/>
          <a:p>
            <a:r>
              <a:rPr lang="en-US" sz="2000" dirty="0">
                <a:latin typeface="Georgia"/>
                <a:ea typeface="+mn-lt"/>
                <a:cs typeface="+mn-lt"/>
              </a:rPr>
              <a:t>Restructuring the elements including tasks, duties and responsibilities of a specific job </a:t>
            </a:r>
            <a:r>
              <a:rPr lang="en-US" sz="2000">
                <a:latin typeface="Georgia"/>
                <a:ea typeface="+mn-lt"/>
                <a:cs typeface="+mn-lt"/>
              </a:rPr>
              <a:t>to</a:t>
            </a:r>
            <a:r>
              <a:rPr lang="en-US" sz="2000" dirty="0">
                <a:latin typeface="Georgia"/>
                <a:ea typeface="+mn-lt"/>
                <a:cs typeface="+mn-lt"/>
              </a:rPr>
              <a:t> make it more encouraging and inspiring for the employees or workers is known as job redesigning.</a:t>
            </a:r>
          </a:p>
          <a:p>
            <a:pPr>
              <a:buClr>
                <a:srgbClr val="262626"/>
              </a:buClr>
            </a:pPr>
            <a:r>
              <a:rPr lang="en-US" sz="2000" dirty="0">
                <a:latin typeface="Georgia"/>
                <a:ea typeface="+mn-lt"/>
                <a:cs typeface="+mn-lt"/>
              </a:rPr>
              <a:t>The process includes revising, analyzing, altering, reforming and reshuffling the job-related content and dimensions to increase the variety of assignments and functions to motivate employees and make them feel as an important asset of the organization.</a:t>
            </a:r>
          </a:p>
          <a:p>
            <a:pPr>
              <a:buClr>
                <a:srgbClr val="262626"/>
              </a:buClr>
            </a:pPr>
            <a:r>
              <a:rPr lang="en-US" sz="2000" b="1" dirty="0">
                <a:latin typeface="Georgia"/>
                <a:ea typeface="+mn-lt"/>
                <a:cs typeface="+mn-lt"/>
              </a:rPr>
              <a:t>The main objective of conducting job redesigning is to place the right person at the right job</a:t>
            </a:r>
            <a:r>
              <a:rPr lang="en-US" sz="2000" dirty="0">
                <a:latin typeface="Georgia"/>
                <a:ea typeface="+mn-lt"/>
                <a:cs typeface="+mn-lt"/>
              </a:rPr>
              <a:t> and get the maximum output while increasing their level of satisfaction.</a:t>
            </a:r>
          </a:p>
        </p:txBody>
      </p:sp>
    </p:spTree>
    <p:extLst>
      <p:ext uri="{BB962C8B-B14F-4D97-AF65-F5344CB8AC3E}">
        <p14:creationId xmlns:p14="http://schemas.microsoft.com/office/powerpoint/2010/main" val="3437111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02DA-1D33-DF7F-2018-C4A30EDDA4FE}"/>
              </a:ext>
            </a:extLst>
          </p:cNvPr>
          <p:cNvSpPr>
            <a:spLocks noGrp="1"/>
          </p:cNvSpPr>
          <p:nvPr>
            <p:ph type="title"/>
          </p:nvPr>
        </p:nvSpPr>
        <p:spPr>
          <a:xfrm>
            <a:off x="1066800" y="642594"/>
            <a:ext cx="10058400" cy="350808"/>
          </a:xfrm>
        </p:spPr>
        <p:txBody>
          <a:bodyPr>
            <a:normAutofit fontScale="90000"/>
          </a:bodyPr>
          <a:lstStyle/>
          <a:p>
            <a:r>
              <a:rPr lang="en-US" b="1" dirty="0"/>
              <a:t>OTHER TECHNIQUES</a:t>
            </a:r>
          </a:p>
        </p:txBody>
      </p:sp>
      <p:sp>
        <p:nvSpPr>
          <p:cNvPr id="3" name="Content Placeholder 2">
            <a:extLst>
              <a:ext uri="{FF2B5EF4-FFF2-40B4-BE49-F238E27FC236}">
                <a16:creationId xmlns:a16="http://schemas.microsoft.com/office/drawing/2014/main" id="{A9F4E857-4DBE-8A3F-A3D3-EF8C9780C6E6}"/>
              </a:ext>
            </a:extLst>
          </p:cNvPr>
          <p:cNvSpPr>
            <a:spLocks noGrp="1"/>
          </p:cNvSpPr>
          <p:nvPr>
            <p:ph idx="1"/>
          </p:nvPr>
        </p:nvSpPr>
        <p:spPr>
          <a:xfrm>
            <a:off x="1066800" y="1125460"/>
            <a:ext cx="10058400" cy="4827284"/>
          </a:xfrm>
        </p:spPr>
        <p:txBody>
          <a:bodyPr vert="horz" lIns="91440" tIns="45720" rIns="91440" bIns="45720" rtlCol="0" anchor="t">
            <a:normAutofit fontScale="92500" lnSpcReduction="10000"/>
          </a:bodyPr>
          <a:lstStyle/>
          <a:p>
            <a:pPr lvl="1">
              <a:buClr>
                <a:srgbClr val="262626"/>
              </a:buClr>
            </a:pPr>
            <a:endParaRPr lang="en-US" dirty="0">
              <a:latin typeface="Georgia"/>
            </a:endParaRPr>
          </a:p>
          <a:p>
            <a:pPr marL="0" indent="0">
              <a:buClr>
                <a:srgbClr val="262626"/>
              </a:buClr>
              <a:buNone/>
            </a:pPr>
            <a:r>
              <a:rPr lang="en-US" b="1" dirty="0">
                <a:latin typeface="Georgia"/>
              </a:rPr>
              <a:t>Failure Mode and Effects Analysis (FMEA)</a:t>
            </a:r>
            <a:endParaRPr lang="en-US" dirty="0">
              <a:latin typeface="Georgia"/>
            </a:endParaRPr>
          </a:p>
          <a:p>
            <a:pPr lvl="1">
              <a:buClr>
                <a:srgbClr val="262626"/>
              </a:buClr>
            </a:pPr>
            <a:r>
              <a:rPr lang="en-US" sz="1800" dirty="0">
                <a:latin typeface="Georgia"/>
              </a:rPr>
              <a:t>Systematically analyze potential failure modes of a process or product and their effects.</a:t>
            </a:r>
          </a:p>
          <a:p>
            <a:pPr lvl="1">
              <a:buClr>
                <a:srgbClr val="262626"/>
              </a:buClr>
            </a:pPr>
            <a:r>
              <a:rPr lang="en-US" sz="1800" dirty="0">
                <a:latin typeface="Georgia"/>
              </a:rPr>
              <a:t>Prioritize actions to mitigate or eliminate high-risk failures.</a:t>
            </a:r>
          </a:p>
          <a:p>
            <a:pPr marL="0" indent="0">
              <a:buClr>
                <a:srgbClr val="262626"/>
              </a:buClr>
              <a:buNone/>
            </a:pPr>
            <a:r>
              <a:rPr lang="en-US" sz="1600" b="1" dirty="0">
                <a:latin typeface="Georgia"/>
              </a:rPr>
              <a:t>Pareto Analysis</a:t>
            </a:r>
            <a:endParaRPr lang="en-US" sz="1600" dirty="0">
              <a:latin typeface="Georgia"/>
            </a:endParaRPr>
          </a:p>
          <a:p>
            <a:pPr lvl="1">
              <a:buClr>
                <a:srgbClr val="262626"/>
              </a:buClr>
            </a:pPr>
            <a:r>
              <a:rPr lang="en-US" dirty="0">
                <a:solidFill>
                  <a:srgbClr val="0D0D0D"/>
                </a:solidFill>
                <a:latin typeface="Georgia"/>
              </a:rPr>
              <a:t>Identify and prioritize the most significant factors contributing to a problem.</a:t>
            </a:r>
            <a:endParaRPr lang="en-US" dirty="0">
              <a:latin typeface="Georgia"/>
            </a:endParaRPr>
          </a:p>
          <a:p>
            <a:pPr lvl="1">
              <a:buClr>
                <a:srgbClr val="262626"/>
              </a:buClr>
            </a:pPr>
            <a:r>
              <a:rPr lang="en-US" dirty="0">
                <a:solidFill>
                  <a:srgbClr val="0D0D0D"/>
                </a:solidFill>
                <a:latin typeface="Georgia"/>
              </a:rPr>
              <a:t>Helps focus resources on resolving the most critical issues first.</a:t>
            </a:r>
            <a:endParaRPr lang="en-US" dirty="0">
              <a:latin typeface="Georgia"/>
            </a:endParaRPr>
          </a:p>
          <a:p>
            <a:pPr marL="0" indent="0">
              <a:buClr>
                <a:srgbClr val="262626"/>
              </a:buClr>
              <a:buNone/>
            </a:pPr>
            <a:r>
              <a:rPr lang="en-US" sz="1600" b="1">
                <a:latin typeface="Georgia"/>
              </a:rPr>
              <a:t>Six Sigma</a:t>
            </a:r>
            <a:endParaRPr lang="en-US" sz="1600">
              <a:latin typeface="Georgia"/>
            </a:endParaRPr>
          </a:p>
          <a:p>
            <a:pPr lvl="1">
              <a:buClr>
                <a:srgbClr val="262626"/>
              </a:buClr>
            </a:pPr>
            <a:r>
              <a:rPr lang="en-US" dirty="0">
                <a:solidFill>
                  <a:srgbClr val="0D0D0D"/>
                </a:solidFill>
                <a:latin typeface="Georgia"/>
              </a:rPr>
              <a:t>A data-driven approach to quality improvement, aiming to reduce defects and variation.</a:t>
            </a:r>
            <a:endParaRPr lang="en-US" dirty="0">
              <a:latin typeface="Georgia"/>
            </a:endParaRPr>
          </a:p>
          <a:p>
            <a:pPr lvl="1">
              <a:buClr>
                <a:srgbClr val="262626"/>
              </a:buClr>
            </a:pPr>
            <a:r>
              <a:rPr lang="en-US" dirty="0">
                <a:solidFill>
                  <a:srgbClr val="0D0D0D"/>
                </a:solidFill>
                <a:latin typeface="Georgia"/>
              </a:rPr>
              <a:t>Utilizes DMAIC (Define, Measure, Analyze, Improve, Control) methodology for process improvement.</a:t>
            </a:r>
            <a:endParaRPr lang="en-US" dirty="0">
              <a:latin typeface="Georgia"/>
            </a:endParaRPr>
          </a:p>
          <a:p>
            <a:pPr marL="0" indent="0">
              <a:buClr>
                <a:srgbClr val="262626"/>
              </a:buClr>
              <a:buNone/>
            </a:pPr>
            <a:r>
              <a:rPr lang="en-US" sz="1600" b="1">
                <a:latin typeface="Georgia"/>
              </a:rPr>
              <a:t>Kaizen</a:t>
            </a:r>
            <a:endParaRPr lang="en-US" sz="1600">
              <a:latin typeface="Georgia"/>
            </a:endParaRPr>
          </a:p>
          <a:p>
            <a:pPr lvl="1">
              <a:buClr>
                <a:srgbClr val="262626"/>
              </a:buClr>
            </a:pPr>
            <a:r>
              <a:rPr lang="en-US" dirty="0">
                <a:solidFill>
                  <a:srgbClr val="0D0D0D"/>
                </a:solidFill>
                <a:latin typeface="Georgia"/>
              </a:rPr>
              <a:t>Continuous improvement philosophy focusing on making small, incremental changes to processes.</a:t>
            </a:r>
            <a:endParaRPr lang="en-US" dirty="0">
              <a:latin typeface="Georgia"/>
            </a:endParaRPr>
          </a:p>
          <a:p>
            <a:pPr lvl="1">
              <a:buClr>
                <a:srgbClr val="262626"/>
              </a:buClr>
            </a:pPr>
            <a:r>
              <a:rPr lang="en-US" dirty="0">
                <a:solidFill>
                  <a:srgbClr val="0D0D0D"/>
                </a:solidFill>
                <a:latin typeface="Georgia"/>
              </a:rPr>
              <a:t>Encourages involvement from all levels of an organization to identify and implement improvements.</a:t>
            </a:r>
            <a:endParaRPr lang="en-US" dirty="0">
              <a:latin typeface="Georgia"/>
            </a:endParaRPr>
          </a:p>
          <a:p>
            <a:pPr marL="0" indent="0">
              <a:buClr>
                <a:srgbClr val="262626"/>
              </a:buClr>
              <a:buNone/>
            </a:pPr>
            <a:r>
              <a:rPr lang="en-US" sz="1600" b="1">
                <a:latin typeface="Georgia"/>
              </a:rPr>
              <a:t>Total Quality Management (TQM)</a:t>
            </a:r>
            <a:endParaRPr lang="en-US" sz="1600">
              <a:latin typeface="Georgia"/>
            </a:endParaRPr>
          </a:p>
          <a:p>
            <a:pPr lvl="1">
              <a:buClr>
                <a:srgbClr val="262626"/>
              </a:buClr>
            </a:pPr>
            <a:r>
              <a:rPr lang="en-US" dirty="0">
                <a:solidFill>
                  <a:srgbClr val="0D0D0D"/>
                </a:solidFill>
                <a:latin typeface="Georgia"/>
              </a:rPr>
              <a:t>Integrates all aspects of an organization's functions towards achieving customer satisfaction.</a:t>
            </a:r>
            <a:endParaRPr lang="en-US" dirty="0">
              <a:latin typeface="Georgia"/>
            </a:endParaRPr>
          </a:p>
          <a:p>
            <a:pPr lvl="1">
              <a:buClr>
                <a:srgbClr val="262626"/>
              </a:buClr>
            </a:pPr>
            <a:r>
              <a:rPr lang="en-US" dirty="0">
                <a:solidFill>
                  <a:srgbClr val="0D0D0D"/>
                </a:solidFill>
                <a:latin typeface="Georgia"/>
              </a:rPr>
              <a:t>Emphasizes continuous improvement, customer focus, and involvement of all employees.</a:t>
            </a:r>
            <a:endParaRPr lang="en-US" dirty="0"/>
          </a:p>
        </p:txBody>
      </p:sp>
    </p:spTree>
    <p:extLst>
      <p:ext uri="{BB962C8B-B14F-4D97-AF65-F5344CB8AC3E}">
        <p14:creationId xmlns:p14="http://schemas.microsoft.com/office/powerpoint/2010/main" val="648507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7421797-7B77-498E-A01C-0A1194615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926D38EC-CD1B-456B-A813-64F8D8E71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alpha val="94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2DC18E46-CA2E-43A8-A2EC-61D30FAC3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4" name="TextBox 3">
            <a:extLst>
              <a:ext uri="{FF2B5EF4-FFF2-40B4-BE49-F238E27FC236}">
                <a16:creationId xmlns:a16="http://schemas.microsoft.com/office/drawing/2014/main" id="{3F89FE6A-E9DF-8992-936D-EA27E7293D23}"/>
              </a:ext>
            </a:extLst>
          </p:cNvPr>
          <p:cNvSpPr txBox="1"/>
          <p:nvPr/>
        </p:nvSpPr>
        <p:spPr>
          <a:xfrm>
            <a:off x="1066800" y="369424"/>
            <a:ext cx="10058400" cy="13716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b="1" i="1" dirty="0">
                <a:solidFill>
                  <a:schemeClr val="tx1">
                    <a:lumMod val="85000"/>
                    <a:lumOff val="15000"/>
                  </a:schemeClr>
                </a:solidFill>
                <a:latin typeface="+mj-lt"/>
              </a:rPr>
              <a:t>ROLE OF MANAGEMENT</a:t>
            </a:r>
          </a:p>
        </p:txBody>
      </p:sp>
      <p:sp>
        <p:nvSpPr>
          <p:cNvPr id="3" name="Content Placeholder 2">
            <a:extLst>
              <a:ext uri="{FF2B5EF4-FFF2-40B4-BE49-F238E27FC236}">
                <a16:creationId xmlns:a16="http://schemas.microsoft.com/office/drawing/2014/main" id="{3DE39E18-8016-8ADF-7232-DBF86CC1BBD6}"/>
              </a:ext>
            </a:extLst>
          </p:cNvPr>
          <p:cNvSpPr>
            <a:spLocks noGrp="1"/>
          </p:cNvSpPr>
          <p:nvPr>
            <p:ph idx="1"/>
          </p:nvPr>
        </p:nvSpPr>
        <p:spPr>
          <a:xfrm>
            <a:off x="1066800" y="651007"/>
            <a:ext cx="10058400" cy="5301737"/>
          </a:xfrm>
        </p:spPr>
        <p:txBody>
          <a:bodyPr vert="horz" lIns="91440" tIns="45720" rIns="91440" bIns="45720" rtlCol="0" anchor="t">
            <a:normAutofit/>
          </a:bodyPr>
          <a:lstStyle/>
          <a:p>
            <a:endParaRPr lang="en-US" sz="1600" dirty="0">
              <a:solidFill>
                <a:srgbClr val="0D0D0D"/>
              </a:solidFill>
              <a:latin typeface="Georgia"/>
            </a:endParaRPr>
          </a:p>
          <a:p>
            <a:pPr lvl="1">
              <a:buClr>
                <a:srgbClr val="262626"/>
              </a:buClr>
            </a:pPr>
            <a:endParaRPr lang="en-US" dirty="0">
              <a:solidFill>
                <a:srgbClr val="0D0D0D"/>
              </a:solidFill>
              <a:latin typeface="Georgia"/>
            </a:endParaRPr>
          </a:p>
          <a:p>
            <a:pPr>
              <a:buClr>
                <a:srgbClr val="262626"/>
              </a:buClr>
            </a:pPr>
            <a:endParaRPr lang="en-US" sz="2400" dirty="0">
              <a:latin typeface="Georgia"/>
            </a:endParaRPr>
          </a:p>
        </p:txBody>
      </p:sp>
      <p:graphicFrame>
        <p:nvGraphicFramePr>
          <p:cNvPr id="5" name="Diagram 4">
            <a:extLst>
              <a:ext uri="{FF2B5EF4-FFF2-40B4-BE49-F238E27FC236}">
                <a16:creationId xmlns:a16="http://schemas.microsoft.com/office/drawing/2014/main" id="{64D32E0A-6A93-23DE-90A7-0C88AE4BB529}"/>
              </a:ext>
            </a:extLst>
          </p:cNvPr>
          <p:cNvGraphicFramePr/>
          <p:nvPr>
            <p:extLst>
              <p:ext uri="{D42A27DB-BD31-4B8C-83A1-F6EECF244321}">
                <p14:modId xmlns:p14="http://schemas.microsoft.com/office/powerpoint/2010/main" val="403004771"/>
              </p:ext>
            </p:extLst>
          </p:nvPr>
        </p:nvGraphicFramePr>
        <p:xfrm>
          <a:off x="1066800" y="1815572"/>
          <a:ext cx="10058400" cy="384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1895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7421797-7B77-498E-A01C-0A1194615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Trade Union">
            <a:extLst>
              <a:ext uri="{FF2B5EF4-FFF2-40B4-BE49-F238E27FC236}">
                <a16:creationId xmlns:a16="http://schemas.microsoft.com/office/drawing/2014/main" id="{A4C7607E-BEE3-B7F2-DC51-06CBA3B5104B}"/>
              </a:ext>
            </a:extLst>
          </p:cNvPr>
          <p:cNvPicPr>
            <a:picLocks noChangeAspect="1"/>
          </p:cNvPicPr>
          <p:nvPr/>
        </p:nvPicPr>
        <p:blipFill rotWithShape="1">
          <a:blip r:embed="rId2">
            <a:alphaModFix amt="71000"/>
          </a:blip>
          <a:srcRect l="1333"/>
          <a:stretch/>
        </p:blipFill>
        <p:spPr>
          <a:xfrm>
            <a:off x="1" y="1"/>
            <a:ext cx="12191999" cy="6857999"/>
          </a:xfrm>
          <a:prstGeom prst="rect">
            <a:avLst/>
          </a:prstGeom>
        </p:spPr>
      </p:pic>
      <p:sp>
        <p:nvSpPr>
          <p:cNvPr id="22" name="Rectangle 21">
            <a:extLst>
              <a:ext uri="{FF2B5EF4-FFF2-40B4-BE49-F238E27FC236}">
                <a16:creationId xmlns:a16="http://schemas.microsoft.com/office/drawing/2014/main" id="{926D38EC-CD1B-456B-A813-64F8D8E71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alpha val="94000"/>
            </a:schemeClr>
          </a:solidFill>
          <a:ln w="6350" cap="flat" cmpd="sng" algn="ctr">
            <a:noFill/>
            <a:prstDash val="solid"/>
          </a:ln>
          <a:effectLst>
            <a:softEdge rad="0"/>
          </a:effectLst>
        </p:spPr>
      </p:sp>
      <p:sp>
        <p:nvSpPr>
          <p:cNvPr id="23" name="Rectangle 22">
            <a:extLst>
              <a:ext uri="{FF2B5EF4-FFF2-40B4-BE49-F238E27FC236}">
                <a16:creationId xmlns:a16="http://schemas.microsoft.com/office/drawing/2014/main" id="{2DC18E46-CA2E-43A8-A2EC-61D30FAC3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F5D86E27-51A5-9467-7908-31B035F6ED41}"/>
              </a:ext>
            </a:extLst>
          </p:cNvPr>
          <p:cNvSpPr>
            <a:spLocks noGrp="1"/>
          </p:cNvSpPr>
          <p:nvPr>
            <p:ph type="title"/>
          </p:nvPr>
        </p:nvSpPr>
        <p:spPr>
          <a:xfrm>
            <a:off x="1066800" y="642594"/>
            <a:ext cx="10058400" cy="1371600"/>
          </a:xfrm>
        </p:spPr>
        <p:txBody>
          <a:bodyPr>
            <a:normAutofit/>
          </a:bodyPr>
          <a:lstStyle/>
          <a:p>
            <a:r>
              <a:rPr lang="en-US" b="1" dirty="0"/>
              <a:t>TRADE UNION</a:t>
            </a:r>
          </a:p>
        </p:txBody>
      </p:sp>
      <p:sp>
        <p:nvSpPr>
          <p:cNvPr id="3" name="Content Placeholder 2">
            <a:extLst>
              <a:ext uri="{FF2B5EF4-FFF2-40B4-BE49-F238E27FC236}">
                <a16:creationId xmlns:a16="http://schemas.microsoft.com/office/drawing/2014/main" id="{694F7E2C-409E-17F1-21FF-4B477DCB4162}"/>
              </a:ext>
            </a:extLst>
          </p:cNvPr>
          <p:cNvSpPr>
            <a:spLocks noGrp="1"/>
          </p:cNvSpPr>
          <p:nvPr>
            <p:ph idx="1"/>
          </p:nvPr>
        </p:nvSpPr>
        <p:spPr>
          <a:xfrm>
            <a:off x="1066800" y="2103120"/>
            <a:ext cx="10058400" cy="3849624"/>
          </a:xfrm>
        </p:spPr>
        <p:txBody>
          <a:bodyPr vert="horz" lIns="91440" tIns="45720" rIns="91440" bIns="45720" rtlCol="0" anchor="t">
            <a:normAutofit/>
          </a:bodyPr>
          <a:lstStyle/>
          <a:p>
            <a:r>
              <a:rPr lang="en-US" i="1" dirty="0">
                <a:solidFill>
                  <a:schemeClr val="tx1">
                    <a:lumMod val="85000"/>
                    <a:lumOff val="15000"/>
                  </a:schemeClr>
                </a:solidFill>
                <a:latin typeface="Georgia"/>
                <a:ea typeface="+mn-lt"/>
                <a:cs typeface="+mn-lt"/>
              </a:rPr>
              <a:t>Trade unions are generally understood as voluntary organizations of workers formed for the purpose of defending and advancing the latter’s collective interest either mutually or in relation to outside parties’ such as employers, Government and other trade unions.</a:t>
            </a:r>
            <a:endParaRPr lang="en-US" dirty="0">
              <a:solidFill>
                <a:schemeClr val="tx1">
                  <a:lumMod val="85000"/>
                  <a:lumOff val="15000"/>
                </a:schemeClr>
              </a:solidFill>
              <a:latin typeface="Georgia"/>
              <a:ea typeface="+mn-lt"/>
              <a:cs typeface="+mn-lt"/>
            </a:endParaRPr>
          </a:p>
          <a:p>
            <a:pPr marL="0" indent="0">
              <a:buClr>
                <a:srgbClr val="262626"/>
              </a:buClr>
              <a:buNone/>
            </a:pPr>
            <a:endParaRPr lang="en-US" i="1">
              <a:solidFill>
                <a:schemeClr val="tx1">
                  <a:lumMod val="85000"/>
                  <a:lumOff val="15000"/>
                </a:schemeClr>
              </a:solidFill>
              <a:latin typeface="Georgia"/>
              <a:ea typeface="+mn-lt"/>
              <a:cs typeface="+mn-lt"/>
            </a:endParaRPr>
          </a:p>
          <a:p>
            <a:pPr>
              <a:buClr>
                <a:srgbClr val="262626"/>
              </a:buClr>
            </a:pPr>
            <a:r>
              <a:rPr lang="en-US" dirty="0">
                <a:solidFill>
                  <a:schemeClr val="tx1">
                    <a:lumMod val="85000"/>
                    <a:lumOff val="15000"/>
                  </a:schemeClr>
                </a:solidFill>
                <a:latin typeface="Georgia"/>
                <a:ea typeface="+mn-lt"/>
                <a:cs typeface="+mn-lt"/>
              </a:rPr>
              <a:t>The term ‘trade union’ has been defined under Section 2(h) in the Trade Unions Act, 1926. </a:t>
            </a:r>
            <a:r>
              <a:rPr lang="en-US">
                <a:solidFill>
                  <a:schemeClr val="tx1">
                    <a:lumMod val="85000"/>
                    <a:lumOff val="15000"/>
                  </a:schemeClr>
                </a:solidFill>
                <a:latin typeface="Georgia"/>
                <a:ea typeface="+mn-lt"/>
                <a:cs typeface="+mn-lt"/>
              </a:rPr>
              <a:t>Accordingly,</a:t>
            </a:r>
            <a:r>
              <a:rPr lang="en-US" dirty="0">
                <a:solidFill>
                  <a:schemeClr val="tx1">
                    <a:lumMod val="85000"/>
                    <a:lumOff val="15000"/>
                  </a:schemeClr>
                </a:solidFill>
                <a:latin typeface="Georgia"/>
                <a:ea typeface="+mn-lt"/>
                <a:cs typeface="+mn-lt"/>
              </a:rPr>
              <a:t> ‘trade union’ means any combination, whether temporary or permanent, formed primarily for purpose of regulating the relations between workmen and employers or between workmen and workmen or between employers and employers or for imposing restrictive conditions on the conduct of any trade or business and include any federation of two or more trade unions.</a:t>
            </a:r>
            <a:endParaRPr lang="en-US" i="1" dirty="0">
              <a:solidFill>
                <a:schemeClr val="tx1">
                  <a:lumMod val="85000"/>
                  <a:lumOff val="15000"/>
                </a:schemeClr>
              </a:solidFill>
              <a:latin typeface="Georgia"/>
            </a:endParaRPr>
          </a:p>
        </p:txBody>
      </p:sp>
    </p:spTree>
    <p:extLst>
      <p:ext uri="{BB962C8B-B14F-4D97-AF65-F5344CB8AC3E}">
        <p14:creationId xmlns:p14="http://schemas.microsoft.com/office/powerpoint/2010/main" val="1210760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7A821B9-0CFF-4B38-BBA6-D630BD3AF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C5FC6-E6FD-259A-56DE-7FC92AA74688}"/>
              </a:ext>
            </a:extLst>
          </p:cNvPr>
          <p:cNvSpPr>
            <a:spLocks noGrp="1"/>
          </p:cNvSpPr>
          <p:nvPr>
            <p:ph type="title"/>
          </p:nvPr>
        </p:nvSpPr>
        <p:spPr>
          <a:xfrm>
            <a:off x="8660189" y="643464"/>
            <a:ext cx="2888344" cy="5571071"/>
          </a:xfrm>
        </p:spPr>
        <p:txBody>
          <a:bodyPr>
            <a:normAutofit/>
          </a:bodyPr>
          <a:lstStyle/>
          <a:p>
            <a:r>
              <a:rPr lang="en-US" sz="2400" b="1" dirty="0">
                <a:solidFill>
                  <a:schemeClr val="bg1"/>
                </a:solidFill>
              </a:rPr>
              <a:t>CHARACTERISTICS OF TRADE UNION</a:t>
            </a:r>
            <a:endParaRPr lang="en-US" sz="2400">
              <a:solidFill>
                <a:schemeClr val="bg1"/>
              </a:solidFill>
            </a:endParaRPr>
          </a:p>
        </p:txBody>
      </p:sp>
      <p:sp>
        <p:nvSpPr>
          <p:cNvPr id="22" name="Rectangle 21">
            <a:extLst>
              <a:ext uri="{FF2B5EF4-FFF2-40B4-BE49-F238E27FC236}">
                <a16:creationId xmlns:a16="http://schemas.microsoft.com/office/drawing/2014/main" id="{C16394E5-E242-48C2-9BFF-BDCB27E4F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E8EFCA7-18D5-4FA9-867D-374429893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4" name="Rectangle 23">
            <a:extLst>
              <a:ext uri="{FF2B5EF4-FFF2-40B4-BE49-F238E27FC236}">
                <a16:creationId xmlns:a16="http://schemas.microsoft.com/office/drawing/2014/main" id="{EB3182AD-CBBA-42F2-964B-8C8644688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50000"/>
                <a:lumOff val="50000"/>
              </a:schemeClr>
            </a:solidFill>
            <a:prstDash val="solid"/>
            <a:miter lim="800000"/>
          </a:ln>
          <a:effectLst/>
        </p:spPr>
      </p:sp>
      <p:graphicFrame>
        <p:nvGraphicFramePr>
          <p:cNvPr id="4" name="Content Placeholder 3">
            <a:extLst>
              <a:ext uri="{FF2B5EF4-FFF2-40B4-BE49-F238E27FC236}">
                <a16:creationId xmlns:a16="http://schemas.microsoft.com/office/drawing/2014/main" id="{5A4602B2-4CB1-42B6-9D4A-6A6ED4E47BC2}"/>
              </a:ext>
            </a:extLst>
          </p:cNvPr>
          <p:cNvGraphicFramePr>
            <a:graphicFrameLocks noGrp="1"/>
          </p:cNvGraphicFramePr>
          <p:nvPr>
            <p:ph idx="1"/>
            <p:extLst>
              <p:ext uri="{D42A27DB-BD31-4B8C-83A1-F6EECF244321}">
                <p14:modId xmlns:p14="http://schemas.microsoft.com/office/powerpoint/2010/main" val="1838909436"/>
              </p:ext>
            </p:extLst>
          </p:nvPr>
        </p:nvGraphicFramePr>
        <p:xfrm>
          <a:off x="1286615" y="1286931"/>
          <a:ext cx="5668310" cy="4284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6930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F31EB4F5-E070-4056-B80D-9367AB25FA81}"/>
              </a:ext>
            </a:extLst>
          </p:cNvPr>
          <p:cNvSpPr>
            <a:spLocks noGrp="1"/>
          </p:cNvSpPr>
          <p:nvPr>
            <p:ph type="title"/>
          </p:nvPr>
        </p:nvSpPr>
        <p:spPr>
          <a:xfrm>
            <a:off x="1175512" y="870132"/>
            <a:ext cx="9792208" cy="1527078"/>
          </a:xfrm>
        </p:spPr>
        <p:txBody>
          <a:bodyPr>
            <a:normAutofit/>
          </a:bodyPr>
          <a:lstStyle/>
          <a:p>
            <a:r>
              <a:rPr lang="en-US" b="1" dirty="0"/>
              <a:t>OBJECTIVES  OF TRADE UNION</a:t>
            </a:r>
          </a:p>
        </p:txBody>
      </p:sp>
      <p:sp>
        <p:nvSpPr>
          <p:cNvPr id="3" name="Content Placeholder 2">
            <a:extLst>
              <a:ext uri="{FF2B5EF4-FFF2-40B4-BE49-F238E27FC236}">
                <a16:creationId xmlns:a16="http://schemas.microsoft.com/office/drawing/2014/main" id="{3A732137-265A-FCD7-3A5F-5E450D990978}"/>
              </a:ext>
            </a:extLst>
          </p:cNvPr>
          <p:cNvSpPr>
            <a:spLocks noGrp="1"/>
          </p:cNvSpPr>
          <p:nvPr>
            <p:ph idx="1"/>
          </p:nvPr>
        </p:nvSpPr>
        <p:spPr>
          <a:xfrm>
            <a:off x="1175512" y="2557849"/>
            <a:ext cx="9792208" cy="3407862"/>
          </a:xfrm>
        </p:spPr>
        <p:txBody>
          <a:bodyPr vert="horz" lIns="91440" tIns="45720" rIns="91440" bIns="45720" rtlCol="0" anchor="t">
            <a:noAutofit/>
          </a:bodyPr>
          <a:lstStyle/>
          <a:p>
            <a:r>
              <a:rPr lang="en-US" sz="2400" dirty="0">
                <a:latin typeface="Georgia"/>
                <a:ea typeface="+mn-lt"/>
                <a:cs typeface="+mn-lt"/>
              </a:rPr>
              <a:t>Better wages &amp; working conditions and promotion of Industrial peace</a:t>
            </a:r>
            <a:endParaRPr lang="en-US" sz="2400">
              <a:latin typeface="Georgia"/>
            </a:endParaRPr>
          </a:p>
          <a:p>
            <a:r>
              <a:rPr lang="en-US" sz="2400" dirty="0">
                <a:latin typeface="Georgia"/>
                <a:ea typeface="+mn-lt"/>
                <a:cs typeface="+mn-lt"/>
              </a:rPr>
              <a:t>Protection against Exploitation and Victimization.</a:t>
            </a:r>
            <a:endParaRPr lang="en-US" sz="2400">
              <a:latin typeface="Georgia"/>
            </a:endParaRPr>
          </a:p>
          <a:p>
            <a:r>
              <a:rPr lang="en-US" sz="2400" dirty="0">
                <a:latin typeface="Georgia"/>
                <a:ea typeface="+mn-lt"/>
                <a:cs typeface="+mn-lt"/>
              </a:rPr>
              <a:t>Representation (Workers’ Interests)</a:t>
            </a:r>
            <a:endParaRPr lang="en-US" sz="2400">
              <a:latin typeface="Georgia"/>
            </a:endParaRPr>
          </a:p>
          <a:p>
            <a:r>
              <a:rPr lang="en-US" sz="2400" dirty="0">
                <a:latin typeface="Georgia"/>
                <a:ea typeface="+mn-lt"/>
                <a:cs typeface="+mn-lt"/>
              </a:rPr>
              <a:t>Negotiation (Collective Bargaining)</a:t>
            </a:r>
            <a:endParaRPr lang="en-US" sz="2400">
              <a:latin typeface="Georgia"/>
            </a:endParaRPr>
          </a:p>
          <a:p>
            <a:r>
              <a:rPr lang="en-US" sz="2400" dirty="0">
                <a:latin typeface="Georgia"/>
                <a:ea typeface="+mn-lt"/>
                <a:cs typeface="+mn-lt"/>
              </a:rPr>
              <a:t>Voice in decisions (Lay off, Retrenchment) affecting workers</a:t>
            </a:r>
            <a:endParaRPr lang="en-US" sz="2400">
              <a:latin typeface="Georgia"/>
            </a:endParaRPr>
          </a:p>
          <a:p>
            <a:r>
              <a:rPr lang="en-US" sz="2400" dirty="0">
                <a:latin typeface="Georgia"/>
                <a:ea typeface="+mn-lt"/>
                <a:cs typeface="+mn-lt"/>
              </a:rPr>
              <a:t>Member Service (Education, Training, Welfare, Discounts, Loans)</a:t>
            </a:r>
            <a:endParaRPr lang="en-US" sz="2400">
              <a:latin typeface="Georgia"/>
            </a:endParaRPr>
          </a:p>
        </p:txBody>
      </p:sp>
    </p:spTree>
    <p:extLst>
      <p:ext uri="{BB962C8B-B14F-4D97-AF65-F5344CB8AC3E}">
        <p14:creationId xmlns:p14="http://schemas.microsoft.com/office/powerpoint/2010/main" val="3611331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21797-7B77-498E-A01C-0A1194615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The trade Union timeline | Timetoast timelines">
            <a:extLst>
              <a:ext uri="{FF2B5EF4-FFF2-40B4-BE49-F238E27FC236}">
                <a16:creationId xmlns:a16="http://schemas.microsoft.com/office/drawing/2014/main" id="{C634C06B-992A-A9CA-776B-052C20C28E07}"/>
              </a:ext>
            </a:extLst>
          </p:cNvPr>
          <p:cNvPicPr>
            <a:picLocks noChangeAspect="1"/>
          </p:cNvPicPr>
          <p:nvPr/>
        </p:nvPicPr>
        <p:blipFill rotWithShape="1">
          <a:blip r:embed="rId2"/>
          <a:srcRect/>
          <a:stretch/>
        </p:blipFill>
        <p:spPr>
          <a:xfrm>
            <a:off x="1" y="1"/>
            <a:ext cx="12191999" cy="6857999"/>
          </a:xfrm>
          <a:prstGeom prst="rect">
            <a:avLst/>
          </a:prstGeom>
        </p:spPr>
      </p:pic>
      <p:sp>
        <p:nvSpPr>
          <p:cNvPr id="11" name="Rectangle 10">
            <a:extLst>
              <a:ext uri="{FF2B5EF4-FFF2-40B4-BE49-F238E27FC236}">
                <a16:creationId xmlns:a16="http://schemas.microsoft.com/office/drawing/2014/main" id="{926D38EC-CD1B-456B-A813-64F8D8E71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alpha val="94000"/>
            </a:schemeClr>
          </a:solidFill>
          <a:ln w="6350" cap="flat" cmpd="sng" algn="ctr">
            <a:noFill/>
            <a:prstDash val="solid"/>
          </a:ln>
          <a:effectLst>
            <a:softEdge rad="0"/>
          </a:effectLst>
        </p:spPr>
      </p:sp>
      <p:sp>
        <p:nvSpPr>
          <p:cNvPr id="13" name="Rectangle 12">
            <a:extLst>
              <a:ext uri="{FF2B5EF4-FFF2-40B4-BE49-F238E27FC236}">
                <a16:creationId xmlns:a16="http://schemas.microsoft.com/office/drawing/2014/main" id="{2DC18E46-CA2E-43A8-A2EC-61D30FAC3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3C9CB80A-CF9E-450A-9566-A2CB01C4861C}"/>
              </a:ext>
            </a:extLst>
          </p:cNvPr>
          <p:cNvSpPr>
            <a:spLocks noGrp="1"/>
          </p:cNvSpPr>
          <p:nvPr>
            <p:ph type="title"/>
          </p:nvPr>
        </p:nvSpPr>
        <p:spPr>
          <a:xfrm>
            <a:off x="1066800" y="642594"/>
            <a:ext cx="10058400" cy="1371600"/>
          </a:xfrm>
        </p:spPr>
        <p:txBody>
          <a:bodyPr>
            <a:normAutofit/>
          </a:bodyPr>
          <a:lstStyle/>
          <a:p>
            <a:r>
              <a:rPr lang="en-US" b="1" dirty="0"/>
              <a:t>FUNCTIONS OF TRADE UNION</a:t>
            </a:r>
          </a:p>
        </p:txBody>
      </p:sp>
      <p:sp>
        <p:nvSpPr>
          <p:cNvPr id="3" name="Content Placeholder 2">
            <a:extLst>
              <a:ext uri="{FF2B5EF4-FFF2-40B4-BE49-F238E27FC236}">
                <a16:creationId xmlns:a16="http://schemas.microsoft.com/office/drawing/2014/main" id="{135A8C24-B9D8-D418-CEA3-6FBA155CD28D}"/>
              </a:ext>
            </a:extLst>
          </p:cNvPr>
          <p:cNvSpPr>
            <a:spLocks noGrp="1"/>
          </p:cNvSpPr>
          <p:nvPr>
            <p:ph idx="1"/>
          </p:nvPr>
        </p:nvSpPr>
        <p:spPr>
          <a:xfrm>
            <a:off x="894272" y="1714931"/>
            <a:ext cx="10532852" cy="4237813"/>
          </a:xfrm>
        </p:spPr>
        <p:txBody>
          <a:bodyPr vert="horz" lIns="91440" tIns="45720" rIns="91440" bIns="45720" rtlCol="0" anchor="t">
            <a:normAutofit/>
          </a:bodyPr>
          <a:lstStyle/>
          <a:p>
            <a:pPr marL="0" indent="0">
              <a:lnSpc>
                <a:spcPct val="90000"/>
              </a:lnSpc>
              <a:buNone/>
            </a:pPr>
            <a:r>
              <a:rPr lang="en-US" sz="2000" b="1" dirty="0">
                <a:solidFill>
                  <a:schemeClr val="tx1">
                    <a:lumMod val="85000"/>
                    <a:lumOff val="15000"/>
                  </a:schemeClr>
                </a:solidFill>
                <a:latin typeface="Georgia"/>
                <a:ea typeface="+mn-lt"/>
                <a:cs typeface="+mn-lt"/>
              </a:rPr>
              <a:t>Militant Functions</a:t>
            </a:r>
            <a:endParaRPr lang="en-US" sz="2000">
              <a:solidFill>
                <a:schemeClr val="tx1">
                  <a:lumMod val="85000"/>
                  <a:lumOff val="15000"/>
                </a:schemeClr>
              </a:solidFill>
              <a:latin typeface="Georgia"/>
            </a:endParaRPr>
          </a:p>
          <a:p>
            <a:pPr>
              <a:lnSpc>
                <a:spcPct val="90000"/>
              </a:lnSpc>
              <a:buClr>
                <a:srgbClr val="262626"/>
              </a:buClr>
            </a:pPr>
            <a:r>
              <a:rPr lang="en-US" sz="2000" dirty="0">
                <a:solidFill>
                  <a:schemeClr val="tx1">
                    <a:lumMod val="85000"/>
                    <a:lumOff val="15000"/>
                  </a:schemeClr>
                </a:solidFill>
                <a:latin typeface="Georgia"/>
                <a:ea typeface="+mn-lt"/>
                <a:cs typeface="+mn-lt"/>
              </a:rPr>
              <a:t>Collective Bargaining Negotiating with employers on behalf of workers can be seen as a militant function, as it involves asserting the rights and interests of workers in the face of potentially opposing interests from employers.</a:t>
            </a:r>
            <a:endParaRPr lang="en-US" sz="2000">
              <a:solidFill>
                <a:schemeClr val="tx1">
                  <a:lumMod val="85000"/>
                  <a:lumOff val="15000"/>
                </a:schemeClr>
              </a:solidFill>
              <a:latin typeface="Georgia"/>
            </a:endParaRPr>
          </a:p>
          <a:p>
            <a:pPr>
              <a:lnSpc>
                <a:spcPct val="90000"/>
              </a:lnSpc>
              <a:buClr>
                <a:srgbClr val="262626"/>
              </a:buClr>
            </a:pPr>
            <a:r>
              <a:rPr lang="en-US" sz="2000" dirty="0">
                <a:solidFill>
                  <a:schemeClr val="tx1">
                    <a:lumMod val="85000"/>
                    <a:lumOff val="15000"/>
                  </a:schemeClr>
                </a:solidFill>
                <a:latin typeface="Georgia"/>
                <a:ea typeface="+mn-lt"/>
                <a:cs typeface="+mn-lt"/>
              </a:rPr>
              <a:t>Worker Protection Ensuring fair treatment, safe working conditions, and protection from exploitation can involve assertive action to confront violations and enforce labor rights.</a:t>
            </a:r>
            <a:endParaRPr lang="en-US" sz="2000">
              <a:solidFill>
                <a:schemeClr val="tx1">
                  <a:lumMod val="85000"/>
                  <a:lumOff val="15000"/>
                </a:schemeClr>
              </a:solidFill>
              <a:latin typeface="Georgia"/>
            </a:endParaRPr>
          </a:p>
          <a:p>
            <a:pPr marL="0" indent="0">
              <a:lnSpc>
                <a:spcPct val="90000"/>
              </a:lnSpc>
              <a:buClr>
                <a:srgbClr val="262626"/>
              </a:buClr>
              <a:buNone/>
            </a:pPr>
            <a:r>
              <a:rPr lang="en-US" sz="2000" b="1" dirty="0">
                <a:solidFill>
                  <a:schemeClr val="tx1">
                    <a:lumMod val="85000"/>
                    <a:lumOff val="15000"/>
                  </a:schemeClr>
                </a:solidFill>
                <a:latin typeface="Georgia"/>
                <a:ea typeface="+mn-lt"/>
                <a:cs typeface="+mn-lt"/>
              </a:rPr>
              <a:t>Fraternal Functions</a:t>
            </a:r>
            <a:endParaRPr lang="en-US" sz="2000">
              <a:solidFill>
                <a:schemeClr val="tx1">
                  <a:lumMod val="85000"/>
                  <a:lumOff val="15000"/>
                </a:schemeClr>
              </a:solidFill>
              <a:latin typeface="Georgia"/>
            </a:endParaRPr>
          </a:p>
          <a:p>
            <a:pPr>
              <a:lnSpc>
                <a:spcPct val="90000"/>
              </a:lnSpc>
              <a:buClr>
                <a:srgbClr val="262626"/>
              </a:buClr>
            </a:pPr>
            <a:r>
              <a:rPr lang="en-US" sz="2000" dirty="0">
                <a:solidFill>
                  <a:schemeClr val="tx1">
                    <a:lumMod val="85000"/>
                    <a:lumOff val="15000"/>
                  </a:schemeClr>
                </a:solidFill>
                <a:latin typeface="Georgia"/>
                <a:ea typeface="+mn-lt"/>
                <a:cs typeface="+mn-lt"/>
              </a:rPr>
              <a:t>Solidarity and Support Fostering a sense of unity and support among workers, providing assistance during disputes, layoffs, or other challenges embodies a fraternal function, emphasizing the collective well-being of union members.</a:t>
            </a:r>
            <a:endParaRPr lang="en-US" sz="2000">
              <a:solidFill>
                <a:schemeClr val="tx1">
                  <a:lumMod val="85000"/>
                  <a:lumOff val="15000"/>
                </a:schemeClr>
              </a:solidFill>
              <a:latin typeface="Georgia"/>
            </a:endParaRPr>
          </a:p>
          <a:p>
            <a:pPr>
              <a:lnSpc>
                <a:spcPct val="90000"/>
              </a:lnSpc>
              <a:buClr>
                <a:srgbClr val="262626"/>
              </a:buClr>
            </a:pPr>
            <a:r>
              <a:rPr lang="en-US" sz="2000" dirty="0">
                <a:solidFill>
                  <a:schemeClr val="tx1">
                    <a:lumMod val="85000"/>
                    <a:lumOff val="15000"/>
                  </a:schemeClr>
                </a:solidFill>
                <a:latin typeface="Georgia"/>
                <a:ea typeface="+mn-lt"/>
                <a:cs typeface="+mn-lt"/>
              </a:rPr>
              <a:t>Representation Acting as a voice for workers in various forums and advocating for their interests signifies a fraternal bond among union members.</a:t>
            </a:r>
            <a:endParaRPr lang="en-US" sz="2000">
              <a:solidFill>
                <a:schemeClr val="tx1">
                  <a:lumMod val="85000"/>
                  <a:lumOff val="15000"/>
                </a:schemeClr>
              </a:solidFill>
              <a:latin typeface="Georgia"/>
            </a:endParaRPr>
          </a:p>
        </p:txBody>
      </p:sp>
    </p:spTree>
    <p:extLst>
      <p:ext uri="{BB962C8B-B14F-4D97-AF65-F5344CB8AC3E}">
        <p14:creationId xmlns:p14="http://schemas.microsoft.com/office/powerpoint/2010/main" val="4107252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421797-7B77-498E-A01C-0A1194615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hand on a quilt&#10;&#10;Description automatically generated">
            <a:extLst>
              <a:ext uri="{FF2B5EF4-FFF2-40B4-BE49-F238E27FC236}">
                <a16:creationId xmlns:a16="http://schemas.microsoft.com/office/drawing/2014/main" id="{2FE0FBB4-3020-ED07-4745-2E4DFA6E7C7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16045"/>
          <a:stretch/>
        </p:blipFill>
        <p:spPr>
          <a:xfrm>
            <a:off x="1" y="1"/>
            <a:ext cx="12191999" cy="6857999"/>
          </a:xfrm>
          <a:prstGeom prst="rect">
            <a:avLst/>
          </a:prstGeom>
        </p:spPr>
      </p:pic>
      <p:sp>
        <p:nvSpPr>
          <p:cNvPr id="12" name="Rectangle 11">
            <a:extLst>
              <a:ext uri="{FF2B5EF4-FFF2-40B4-BE49-F238E27FC236}">
                <a16:creationId xmlns:a16="http://schemas.microsoft.com/office/drawing/2014/main" id="{926D38EC-CD1B-456B-A813-64F8D8E71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alpha val="94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2DC18E46-CA2E-43A8-A2EC-61D30FAC3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7B68DDD-E24A-FC40-9FA4-00286B482AE5}"/>
              </a:ext>
            </a:extLst>
          </p:cNvPr>
          <p:cNvSpPr>
            <a:spLocks noGrp="1"/>
          </p:cNvSpPr>
          <p:nvPr>
            <p:ph type="title"/>
          </p:nvPr>
        </p:nvSpPr>
        <p:spPr>
          <a:xfrm>
            <a:off x="1066800" y="642594"/>
            <a:ext cx="10058400" cy="1371600"/>
          </a:xfrm>
        </p:spPr>
        <p:txBody>
          <a:bodyPr>
            <a:normAutofit/>
          </a:bodyPr>
          <a:lstStyle/>
          <a:p>
            <a:r>
              <a:rPr lang="en-US" b="1" dirty="0"/>
              <a:t>FUNCTIONS OF TRADE UNION</a:t>
            </a:r>
          </a:p>
          <a:p>
            <a:endParaRPr lang="en-US" b="1" dirty="0"/>
          </a:p>
        </p:txBody>
      </p:sp>
      <p:sp>
        <p:nvSpPr>
          <p:cNvPr id="3" name="Content Placeholder 2">
            <a:extLst>
              <a:ext uri="{FF2B5EF4-FFF2-40B4-BE49-F238E27FC236}">
                <a16:creationId xmlns:a16="http://schemas.microsoft.com/office/drawing/2014/main" id="{C8E55C0A-3159-6A85-32D6-9D41B8AD378C}"/>
              </a:ext>
            </a:extLst>
          </p:cNvPr>
          <p:cNvSpPr>
            <a:spLocks noGrp="1"/>
          </p:cNvSpPr>
          <p:nvPr>
            <p:ph idx="1"/>
          </p:nvPr>
        </p:nvSpPr>
        <p:spPr>
          <a:xfrm>
            <a:off x="1066800" y="1599913"/>
            <a:ext cx="10058400" cy="4352831"/>
          </a:xfrm>
        </p:spPr>
        <p:txBody>
          <a:bodyPr vert="horz" lIns="91440" tIns="45720" rIns="91440" bIns="45720" rtlCol="0" anchor="t">
            <a:normAutofit/>
          </a:bodyPr>
          <a:lstStyle/>
          <a:p>
            <a:pPr marL="0" indent="0">
              <a:lnSpc>
                <a:spcPct val="90000"/>
              </a:lnSpc>
              <a:buNone/>
            </a:pPr>
            <a:r>
              <a:rPr lang="en-US" b="1" dirty="0">
                <a:solidFill>
                  <a:schemeClr val="tx1">
                    <a:lumMod val="85000"/>
                    <a:lumOff val="15000"/>
                  </a:schemeClr>
                </a:solidFill>
                <a:latin typeface="Georgia"/>
                <a:ea typeface="+mn-lt"/>
                <a:cs typeface="+mn-lt"/>
              </a:rPr>
              <a:t>Social Functions</a:t>
            </a:r>
            <a:endParaRPr lang="en-US">
              <a:solidFill>
                <a:schemeClr val="tx1">
                  <a:lumMod val="85000"/>
                  <a:lumOff val="15000"/>
                </a:schemeClr>
              </a:solidFill>
              <a:latin typeface="Georgia"/>
            </a:endParaRPr>
          </a:p>
          <a:p>
            <a:pPr>
              <a:lnSpc>
                <a:spcPct val="90000"/>
              </a:lnSpc>
              <a:buClr>
                <a:srgbClr val="262626"/>
              </a:buClr>
            </a:pPr>
            <a:r>
              <a:rPr lang="en-US" dirty="0">
                <a:solidFill>
                  <a:schemeClr val="tx1">
                    <a:lumMod val="85000"/>
                    <a:lumOff val="15000"/>
                  </a:schemeClr>
                </a:solidFill>
                <a:latin typeface="Georgia"/>
                <a:ea typeface="+mn-lt"/>
                <a:cs typeface="+mn-lt"/>
              </a:rPr>
              <a:t>Political Advocacy Engaging in political activities to influence policies and legislation that benefit workers and advocating for broader social justice issues aligns with social functions, as it aims to create positive societal change.</a:t>
            </a:r>
            <a:endParaRPr lang="en-US">
              <a:solidFill>
                <a:schemeClr val="tx1">
                  <a:lumMod val="85000"/>
                  <a:lumOff val="15000"/>
                </a:schemeClr>
              </a:solidFill>
              <a:latin typeface="Georgia"/>
            </a:endParaRPr>
          </a:p>
          <a:p>
            <a:pPr>
              <a:lnSpc>
                <a:spcPct val="90000"/>
              </a:lnSpc>
              <a:buClr>
                <a:srgbClr val="262626"/>
              </a:buClr>
            </a:pPr>
            <a:r>
              <a:rPr lang="en-US" dirty="0">
                <a:solidFill>
                  <a:schemeClr val="tx1">
                    <a:lumMod val="85000"/>
                    <a:lumOff val="15000"/>
                  </a:schemeClr>
                </a:solidFill>
                <a:latin typeface="Georgia"/>
                <a:ea typeface="+mn-lt"/>
                <a:cs typeface="+mn-lt"/>
              </a:rPr>
              <a:t>Social and Community Engagement Involvement in community service, charitable activities, and social initiatives contributes to the betterment of society beyond the immediate concerns of union members, reflecting a commitment to social welfare.</a:t>
            </a:r>
            <a:endParaRPr lang="en-US">
              <a:solidFill>
                <a:schemeClr val="tx1">
                  <a:lumMod val="85000"/>
                  <a:lumOff val="15000"/>
                </a:schemeClr>
              </a:solidFill>
              <a:latin typeface="Georgia"/>
            </a:endParaRPr>
          </a:p>
          <a:p>
            <a:pPr marL="0" indent="0">
              <a:lnSpc>
                <a:spcPct val="90000"/>
              </a:lnSpc>
              <a:buClr>
                <a:srgbClr val="262626"/>
              </a:buClr>
              <a:buNone/>
            </a:pPr>
            <a:r>
              <a:rPr lang="en-US" b="1" dirty="0">
                <a:solidFill>
                  <a:schemeClr val="tx1">
                    <a:lumMod val="85000"/>
                    <a:lumOff val="15000"/>
                  </a:schemeClr>
                </a:solidFill>
                <a:latin typeface="Georgia"/>
                <a:ea typeface="+mn-lt"/>
                <a:cs typeface="+mn-lt"/>
              </a:rPr>
              <a:t>Welfare Activities</a:t>
            </a:r>
            <a:endParaRPr lang="en-US">
              <a:solidFill>
                <a:schemeClr val="tx1">
                  <a:lumMod val="85000"/>
                  <a:lumOff val="15000"/>
                </a:schemeClr>
              </a:solidFill>
              <a:latin typeface="Georgia"/>
            </a:endParaRPr>
          </a:p>
          <a:p>
            <a:pPr>
              <a:lnSpc>
                <a:spcPct val="90000"/>
              </a:lnSpc>
              <a:buClr>
                <a:srgbClr val="262626"/>
              </a:buClr>
            </a:pPr>
            <a:r>
              <a:rPr lang="en-US" dirty="0">
                <a:solidFill>
                  <a:schemeClr val="tx1">
                    <a:lumMod val="85000"/>
                    <a:lumOff val="15000"/>
                  </a:schemeClr>
                </a:solidFill>
                <a:latin typeface="Georgia"/>
                <a:ea typeface="+mn-lt"/>
                <a:cs typeface="+mn-lt"/>
              </a:rPr>
              <a:t>Training and Education Offering training programs, workshops, and educational resources to enhance the skills and knowledge of workers is a welfare activity aimed at improving their employability and overall well-being.</a:t>
            </a:r>
            <a:endParaRPr lang="en-US">
              <a:solidFill>
                <a:schemeClr val="tx1">
                  <a:lumMod val="85000"/>
                  <a:lumOff val="15000"/>
                </a:schemeClr>
              </a:solidFill>
              <a:latin typeface="Georgia"/>
            </a:endParaRPr>
          </a:p>
          <a:p>
            <a:pPr>
              <a:lnSpc>
                <a:spcPct val="90000"/>
              </a:lnSpc>
              <a:buClr>
                <a:srgbClr val="262626"/>
              </a:buClr>
            </a:pPr>
            <a:r>
              <a:rPr lang="en-US" dirty="0">
                <a:solidFill>
                  <a:schemeClr val="tx1">
                    <a:lumMod val="85000"/>
                    <a:lumOff val="15000"/>
                  </a:schemeClr>
                </a:solidFill>
                <a:latin typeface="Georgia"/>
                <a:ea typeface="+mn-lt"/>
                <a:cs typeface="+mn-lt"/>
              </a:rPr>
              <a:t>Welfare Support Providing financial, medical, or other forms of assistance to members in need, as well as administering benefit programs, constitutes direct welfare activities aimed at improving the quality of life for union members and their families.</a:t>
            </a:r>
            <a:endParaRPr lang="en-US">
              <a:solidFill>
                <a:schemeClr val="tx1">
                  <a:lumMod val="85000"/>
                  <a:lumOff val="15000"/>
                </a:schemeClr>
              </a:solidFill>
              <a:latin typeface="Georgia"/>
            </a:endParaRPr>
          </a:p>
        </p:txBody>
      </p:sp>
      <p:sp>
        <p:nvSpPr>
          <p:cNvPr id="5" name="TextBox 4">
            <a:extLst>
              <a:ext uri="{FF2B5EF4-FFF2-40B4-BE49-F238E27FC236}">
                <a16:creationId xmlns:a16="http://schemas.microsoft.com/office/drawing/2014/main" id="{A3966A05-FDFC-118F-3048-99FC6C2DFAB8}"/>
              </a:ext>
            </a:extLst>
          </p:cNvPr>
          <p:cNvSpPr txBox="1"/>
          <p:nvPr/>
        </p:nvSpPr>
        <p:spPr>
          <a:xfrm>
            <a:off x="9739085" y="6657945"/>
            <a:ext cx="245291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a:t>
            </a:r>
            <a:r>
              <a:rPr lang="en-US" sz="700">
                <a:solidFill>
                  <a:srgbClr val="FFFFFF"/>
                </a:solidFill>
              </a:rPr>
              <a:t>.</a:t>
            </a:r>
          </a:p>
        </p:txBody>
      </p:sp>
    </p:spTree>
    <p:extLst>
      <p:ext uri="{BB962C8B-B14F-4D97-AF65-F5344CB8AC3E}">
        <p14:creationId xmlns:p14="http://schemas.microsoft.com/office/powerpoint/2010/main" val="52942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B5B7A9B2-0DBB-5EA3-1DE2-A38368568C7F}"/>
              </a:ext>
            </a:extLst>
          </p:cNvPr>
          <p:cNvSpPr>
            <a:spLocks noGrp="1"/>
          </p:cNvSpPr>
          <p:nvPr>
            <p:ph type="title"/>
          </p:nvPr>
        </p:nvSpPr>
        <p:spPr>
          <a:xfrm>
            <a:off x="1066800" y="642594"/>
            <a:ext cx="10058400" cy="1371600"/>
          </a:xfrm>
        </p:spPr>
        <p:txBody>
          <a:bodyPr>
            <a:normAutofit/>
          </a:bodyPr>
          <a:lstStyle/>
          <a:p>
            <a:pPr algn="ctr"/>
            <a:r>
              <a:rPr lang="en-US" b="1" dirty="0"/>
              <a:t>TYPES OF TRADE UNION</a:t>
            </a:r>
          </a:p>
        </p:txBody>
      </p:sp>
      <p:graphicFrame>
        <p:nvGraphicFramePr>
          <p:cNvPr id="4" name="Content Placeholder 3">
            <a:extLst>
              <a:ext uri="{FF2B5EF4-FFF2-40B4-BE49-F238E27FC236}">
                <a16:creationId xmlns:a16="http://schemas.microsoft.com/office/drawing/2014/main" id="{4C332A8F-E9D9-4F9E-9AD5-F46A4DBAB0DA}"/>
              </a:ext>
            </a:extLst>
          </p:cNvPr>
          <p:cNvGraphicFramePr>
            <a:graphicFrameLocks noGrp="1"/>
          </p:cNvGraphicFramePr>
          <p:nvPr>
            <p:ph idx="1"/>
            <p:extLst>
              <p:ext uri="{D42A27DB-BD31-4B8C-83A1-F6EECF244321}">
                <p14:modId xmlns:p14="http://schemas.microsoft.com/office/powerpoint/2010/main" val="312932482"/>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5137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table with text on it&#10;&#10;Description automatically generated">
            <a:extLst>
              <a:ext uri="{FF2B5EF4-FFF2-40B4-BE49-F238E27FC236}">
                <a16:creationId xmlns:a16="http://schemas.microsoft.com/office/drawing/2014/main" id="{27269C2E-5368-112F-7A1A-975832A3B7C4}"/>
              </a:ext>
            </a:extLst>
          </p:cNvPr>
          <p:cNvPicPr>
            <a:picLocks noGrp="1" noChangeAspect="1"/>
          </p:cNvPicPr>
          <p:nvPr>
            <p:ph idx="1"/>
          </p:nvPr>
        </p:nvPicPr>
        <p:blipFill>
          <a:blip r:embed="rId2"/>
          <a:stretch>
            <a:fillRect/>
          </a:stretch>
        </p:blipFill>
        <p:spPr>
          <a:xfrm>
            <a:off x="1301912" y="371936"/>
            <a:ext cx="5663831" cy="6206876"/>
          </a:xfrm>
          <a:prstGeom prst="rect">
            <a:avLst/>
          </a:prstGeom>
        </p:spPr>
      </p:pic>
      <p:sp>
        <p:nvSpPr>
          <p:cNvPr id="28" name="Rectangle 27">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63F98D-D4A2-0C6C-B252-91A20A04B92B}"/>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sz="4800" b="1" cap="all" spc="-100" dirty="0"/>
              <a:t>TRADE UNIONS IN INDIA</a:t>
            </a:r>
          </a:p>
        </p:txBody>
      </p:sp>
      <p:sp>
        <p:nvSpPr>
          <p:cNvPr id="30" name="Rectangle 29">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546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3EE2B5-3098-9AF7-48CB-58BB1102DBBF}"/>
              </a:ext>
            </a:extLst>
          </p:cNvPr>
          <p:cNvSpPr>
            <a:spLocks noGrp="1"/>
          </p:cNvSpPr>
          <p:nvPr>
            <p:ph type="title"/>
          </p:nvPr>
        </p:nvSpPr>
        <p:spPr>
          <a:xfrm>
            <a:off x="557720" y="612843"/>
            <a:ext cx="2312480" cy="5726680"/>
          </a:xfrm>
        </p:spPr>
        <p:txBody>
          <a:bodyPr vert="horz" lIns="91440" tIns="45720" rIns="91440" bIns="45720" rtlCol="0" anchor="ctr">
            <a:noAutofit/>
          </a:bodyPr>
          <a:lstStyle/>
          <a:p>
            <a:r>
              <a:rPr lang="en-US" dirty="0"/>
              <a:t>PROCESS OF </a:t>
            </a:r>
            <a:br>
              <a:rPr lang="en-US" dirty="0"/>
            </a:br>
            <a:r>
              <a:rPr lang="en-US" dirty="0"/>
              <a:t>JOB REENGINEERING/ </a:t>
            </a:r>
            <a:r>
              <a:rPr lang="en-US" sz="3500" dirty="0"/>
              <a:t>REDESIGN</a:t>
            </a:r>
          </a:p>
        </p:txBody>
      </p:sp>
      <p:sp>
        <p:nvSpPr>
          <p:cNvPr id="12" name="Rectangle 11">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4" name="Content Placeholder 3" descr="Business Process Reengineering">
            <a:extLst>
              <a:ext uri="{FF2B5EF4-FFF2-40B4-BE49-F238E27FC236}">
                <a16:creationId xmlns:a16="http://schemas.microsoft.com/office/drawing/2014/main" id="{1754D8BA-B089-8CF7-7948-31FF4740EA2B}"/>
              </a:ext>
            </a:extLst>
          </p:cNvPr>
          <p:cNvPicPr>
            <a:picLocks noChangeAspect="1"/>
          </p:cNvPicPr>
          <p:nvPr/>
        </p:nvPicPr>
        <p:blipFill>
          <a:blip r:embed="rId2"/>
          <a:stretch>
            <a:fillRect/>
          </a:stretch>
        </p:blipFill>
        <p:spPr>
          <a:xfrm>
            <a:off x="4172380" y="882398"/>
            <a:ext cx="6991961" cy="5121612"/>
          </a:xfrm>
          <a:prstGeom prst="rect">
            <a:avLst/>
          </a:prstGeom>
        </p:spPr>
      </p:pic>
    </p:spTree>
    <p:extLst>
      <p:ext uri="{BB962C8B-B14F-4D97-AF65-F5344CB8AC3E}">
        <p14:creationId xmlns:p14="http://schemas.microsoft.com/office/powerpoint/2010/main" val="76776796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735D1C99-BEB1-8061-3651-16FDC26D41D7}"/>
              </a:ext>
            </a:extLst>
          </p:cNvPr>
          <p:cNvSpPr>
            <a:spLocks noGrp="1"/>
          </p:cNvSpPr>
          <p:nvPr>
            <p:ph type="title"/>
          </p:nvPr>
        </p:nvSpPr>
        <p:spPr>
          <a:xfrm>
            <a:off x="557720" y="612843"/>
            <a:ext cx="2312480" cy="5640417"/>
          </a:xfrm>
        </p:spPr>
        <p:txBody>
          <a:bodyPr vert="horz" lIns="91440" tIns="45720" rIns="91440" bIns="45720" rtlCol="0" anchor="ctr">
            <a:noAutofit/>
          </a:bodyPr>
          <a:lstStyle/>
          <a:p>
            <a:r>
              <a:rPr lang="en-US" sz="3200"/>
              <a:t>REDESIGN </a:t>
            </a:r>
            <a:r>
              <a:rPr lang="en-US" sz="3100"/>
              <a:t>STRATEGIES</a:t>
            </a:r>
          </a:p>
        </p:txBody>
      </p:sp>
      <p:sp>
        <p:nvSpPr>
          <p:cNvPr id="23" name="Rectangle 22">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4" name="Content Placeholder 3" descr="Job Redesign=10">
            <a:extLst>
              <a:ext uri="{FF2B5EF4-FFF2-40B4-BE49-F238E27FC236}">
                <a16:creationId xmlns:a16="http://schemas.microsoft.com/office/drawing/2014/main" id="{76A310D6-95D1-A17C-EE01-B8EABDA05313}"/>
              </a:ext>
            </a:extLst>
          </p:cNvPr>
          <p:cNvPicPr>
            <a:picLocks noChangeAspect="1"/>
          </p:cNvPicPr>
          <p:nvPr/>
        </p:nvPicPr>
        <p:blipFill>
          <a:blip r:embed="rId2"/>
          <a:stretch>
            <a:fillRect/>
          </a:stretch>
        </p:blipFill>
        <p:spPr>
          <a:xfrm>
            <a:off x="4253952" y="882398"/>
            <a:ext cx="6828816" cy="5121612"/>
          </a:xfrm>
          <a:prstGeom prst="rect">
            <a:avLst/>
          </a:prstGeom>
        </p:spPr>
      </p:pic>
    </p:spTree>
    <p:extLst>
      <p:ext uri="{BB962C8B-B14F-4D97-AF65-F5344CB8AC3E}">
        <p14:creationId xmlns:p14="http://schemas.microsoft.com/office/powerpoint/2010/main" val="190485108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CCDBD-CAA7-C147-12FC-FB8449B49204}"/>
              </a:ext>
            </a:extLst>
          </p:cNvPr>
          <p:cNvSpPr>
            <a:spLocks noGrp="1"/>
          </p:cNvSpPr>
          <p:nvPr>
            <p:ph type="title"/>
          </p:nvPr>
        </p:nvSpPr>
        <p:spPr>
          <a:xfrm>
            <a:off x="1066800" y="355047"/>
            <a:ext cx="10058400" cy="1371600"/>
          </a:xfrm>
        </p:spPr>
        <p:txBody>
          <a:bodyPr>
            <a:normAutofit/>
          </a:bodyPr>
          <a:lstStyle/>
          <a:p>
            <a:r>
              <a:rPr lang="en-US" b="1" i="1">
                <a:solidFill>
                  <a:srgbClr val="171717"/>
                </a:solidFill>
                <a:latin typeface="Calibri"/>
                <a:ea typeface="Calibri"/>
                <a:cs typeface="Calibri"/>
              </a:rPr>
              <a:t>Job Characteristics Model</a:t>
            </a:r>
            <a:endParaRPr lang="en-US" i="1">
              <a:latin typeface="Calibri"/>
              <a:ea typeface="Calibri"/>
              <a:cs typeface="Calibri"/>
            </a:endParaRPr>
          </a:p>
        </p:txBody>
      </p:sp>
      <p:sp>
        <p:nvSpPr>
          <p:cNvPr id="3" name="Content Placeholder 2">
            <a:extLst>
              <a:ext uri="{FF2B5EF4-FFF2-40B4-BE49-F238E27FC236}">
                <a16:creationId xmlns:a16="http://schemas.microsoft.com/office/drawing/2014/main" id="{CB38CF1B-A5A7-1832-B9EA-7EB72BC22C14}"/>
              </a:ext>
            </a:extLst>
          </p:cNvPr>
          <p:cNvSpPr>
            <a:spLocks noGrp="1"/>
          </p:cNvSpPr>
          <p:nvPr>
            <p:ph idx="1"/>
          </p:nvPr>
        </p:nvSpPr>
        <p:spPr>
          <a:xfrm>
            <a:off x="1066800" y="1714932"/>
            <a:ext cx="10058400" cy="4237812"/>
          </a:xfrm>
        </p:spPr>
        <p:txBody>
          <a:bodyPr vert="horz" lIns="91440" tIns="45720" rIns="91440" bIns="45720" rtlCol="0" anchor="t">
            <a:noAutofit/>
          </a:bodyPr>
          <a:lstStyle/>
          <a:p>
            <a:r>
              <a:rPr lang="en-US" sz="2000" dirty="0">
                <a:latin typeface="Georgia"/>
              </a:rPr>
              <a:t>Work redesign began in the 60s and is aimed at restructuring tasks and responsibilities to </a:t>
            </a:r>
            <a:r>
              <a:rPr lang="en-US" sz="2000" b="1" dirty="0">
                <a:latin typeface="Georgia"/>
              </a:rPr>
              <a:t>make employees more motivated</a:t>
            </a:r>
            <a:r>
              <a:rPr lang="en-US" sz="2000" dirty="0">
                <a:latin typeface="Georgia"/>
              </a:rPr>
              <a:t>. The idea arose to enrich jobs in ways that would boost motivation instead of merely simplifying the job characteristics to a series of repetitive tasks.</a:t>
            </a:r>
          </a:p>
          <a:p>
            <a:pPr>
              <a:buClr>
                <a:srgbClr val="262626"/>
              </a:buClr>
            </a:pPr>
            <a:r>
              <a:rPr lang="en-US" sz="2000" dirty="0">
                <a:latin typeface="Georgia"/>
              </a:rPr>
              <a:t>The Job Characteristics Model arose from this point of view. In 1980, </a:t>
            </a:r>
            <a:r>
              <a:rPr lang="en-US" sz="2000" b="1" dirty="0">
                <a:latin typeface="Georgia"/>
              </a:rPr>
              <a:t>Richard Hackman</a:t>
            </a:r>
            <a:r>
              <a:rPr lang="en-US" sz="2000" dirty="0">
                <a:latin typeface="Georgia"/>
              </a:rPr>
              <a:t> and </a:t>
            </a:r>
            <a:r>
              <a:rPr lang="en-US" sz="2000" b="1" dirty="0">
                <a:latin typeface="Georgia"/>
              </a:rPr>
              <a:t>Greg Oldham</a:t>
            </a:r>
            <a:r>
              <a:rPr lang="en-US" sz="2000" dirty="0">
                <a:latin typeface="Georgia"/>
              </a:rPr>
              <a:t> presented the definitive form of the Job Characteristics Model in their book </a:t>
            </a:r>
            <a:r>
              <a:rPr lang="en-US" sz="2000" i="1" dirty="0">
                <a:latin typeface="Georgia"/>
              </a:rPr>
              <a:t>‘Work Redesign’</a:t>
            </a:r>
            <a:r>
              <a:rPr lang="en-US" sz="2000" dirty="0">
                <a:latin typeface="Georgia"/>
              </a:rPr>
              <a:t>.</a:t>
            </a:r>
          </a:p>
          <a:p>
            <a:pPr>
              <a:buClr>
                <a:srgbClr val="262626"/>
              </a:buClr>
            </a:pPr>
            <a:r>
              <a:rPr lang="en-US" sz="2000" dirty="0">
                <a:latin typeface="Georgia"/>
              </a:rPr>
              <a:t>The Job Characteristics Model is a theory that is based on the idea that a task in itself is the key to the employee’s motivation. In short, a boring and monotonous job with negative </a:t>
            </a:r>
            <a:r>
              <a:rPr lang="en-US" sz="2000" b="1" dirty="0">
                <a:latin typeface="Georgia"/>
                <a:hlinkClick r:id="rId2">
                  <a:extLst>
                    <a:ext uri="{A12FA001-AC4F-418D-AE19-62706E023703}">
                      <ahyp:hlinkClr xmlns:ahyp="http://schemas.microsoft.com/office/drawing/2018/hyperlinkcolor" val="tx"/>
                    </a:ext>
                  </a:extLst>
                </a:hlinkClick>
              </a:rPr>
              <a:t>stress</a:t>
            </a:r>
            <a:r>
              <a:rPr lang="en-US" sz="2000" dirty="0">
                <a:latin typeface="Georgia"/>
              </a:rPr>
              <a:t> is disastrous to an employee’s motivation whereas a challenging, versatile job has a positive effect on motivation.</a:t>
            </a:r>
          </a:p>
          <a:p>
            <a:pPr>
              <a:buClr>
                <a:srgbClr val="262626"/>
              </a:buClr>
            </a:pPr>
            <a:r>
              <a:rPr lang="en-US" sz="2000" dirty="0">
                <a:latin typeface="Georgia"/>
              </a:rPr>
              <a:t>According to the definitive version of the Job Characteristics Model, five core job characteristics were to invoke three psychological states in employees</a:t>
            </a:r>
            <a:r>
              <a:rPr lang="en-US" sz="2000" b="1" dirty="0">
                <a:solidFill>
                  <a:srgbClr val="212121"/>
                </a:solidFill>
                <a:latin typeface="Georgia"/>
              </a:rPr>
              <a:t>.</a:t>
            </a:r>
            <a:endParaRPr lang="en-US" sz="2000" dirty="0">
              <a:latin typeface="Georgia"/>
            </a:endParaRPr>
          </a:p>
        </p:txBody>
      </p:sp>
    </p:spTree>
    <p:extLst>
      <p:ext uri="{BB962C8B-B14F-4D97-AF65-F5344CB8AC3E}">
        <p14:creationId xmlns:p14="http://schemas.microsoft.com/office/powerpoint/2010/main" val="215774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DBC94-201C-B137-0574-94D9601497FE}"/>
              </a:ext>
            </a:extLst>
          </p:cNvPr>
          <p:cNvSpPr>
            <a:spLocks noGrp="1"/>
          </p:cNvSpPr>
          <p:nvPr>
            <p:ph type="title"/>
          </p:nvPr>
        </p:nvSpPr>
        <p:spPr>
          <a:xfrm>
            <a:off x="1066800" y="642594"/>
            <a:ext cx="10058400" cy="437073"/>
          </a:xfrm>
        </p:spPr>
        <p:txBody>
          <a:bodyPr>
            <a:normAutofit/>
          </a:bodyPr>
          <a:lstStyle/>
          <a:p>
            <a:r>
              <a:rPr lang="en-US" sz="1800" b="1">
                <a:solidFill>
                  <a:srgbClr val="212121"/>
                </a:solidFill>
                <a:latin typeface="Calibri"/>
                <a:ea typeface="Calibri"/>
                <a:cs typeface="Calibri"/>
              </a:rPr>
              <a:t> Hackman and Oldham define the five job characteristics as follows</a:t>
            </a:r>
            <a:endParaRPr lang="en-US" sz="4800" b="1">
              <a:latin typeface="Calibri"/>
              <a:ea typeface="Calibri"/>
              <a:cs typeface="Calibri"/>
            </a:endParaRPr>
          </a:p>
        </p:txBody>
      </p:sp>
      <p:sp>
        <p:nvSpPr>
          <p:cNvPr id="3" name="Content Placeholder 2">
            <a:extLst>
              <a:ext uri="{FF2B5EF4-FFF2-40B4-BE49-F238E27FC236}">
                <a16:creationId xmlns:a16="http://schemas.microsoft.com/office/drawing/2014/main" id="{01CDFD47-E346-761A-B8CB-326309A6BD06}"/>
              </a:ext>
            </a:extLst>
          </p:cNvPr>
          <p:cNvSpPr>
            <a:spLocks noGrp="1"/>
          </p:cNvSpPr>
          <p:nvPr>
            <p:ph idx="1"/>
          </p:nvPr>
        </p:nvSpPr>
        <p:spPr>
          <a:xfrm>
            <a:off x="1167442" y="1067951"/>
            <a:ext cx="10058400" cy="5287359"/>
          </a:xfrm>
        </p:spPr>
        <p:txBody>
          <a:bodyPr vert="horz" lIns="91440" tIns="45720" rIns="91440" bIns="45720" rtlCol="0" anchor="t">
            <a:noAutofit/>
          </a:bodyPr>
          <a:lstStyle/>
          <a:p>
            <a:endParaRPr lang="en-US" sz="1500" dirty="0">
              <a:latin typeface="Georgia"/>
            </a:endParaRPr>
          </a:p>
          <a:p>
            <a:pPr marL="0" indent="0">
              <a:buClr>
                <a:srgbClr val="262626"/>
              </a:buClr>
              <a:buNone/>
            </a:pPr>
            <a:r>
              <a:rPr lang="en-US" sz="1500" b="1" dirty="0">
                <a:latin typeface="Georgia"/>
              </a:rPr>
              <a:t>Skill Variety</a:t>
            </a:r>
            <a:endParaRPr lang="en-US" sz="1500" dirty="0">
              <a:latin typeface="Georgia"/>
            </a:endParaRPr>
          </a:p>
          <a:p>
            <a:pPr>
              <a:buClr>
                <a:srgbClr val="262626"/>
              </a:buClr>
            </a:pPr>
            <a:r>
              <a:rPr lang="en-US" sz="1500" dirty="0">
                <a:latin typeface="Georgia"/>
                <a:ea typeface="+mn-lt"/>
                <a:cs typeface="+mn-lt"/>
              </a:rPr>
              <a:t>Skill variety refers to the degree to which a </a:t>
            </a:r>
            <a:r>
              <a:rPr lang="en-US" sz="1500" b="1" dirty="0">
                <a:latin typeface="Georgia"/>
                <a:ea typeface="+mn-lt"/>
                <a:cs typeface="+mn-lt"/>
              </a:rPr>
              <a:t>job demands</a:t>
            </a:r>
            <a:r>
              <a:rPr lang="en-US" sz="1500" dirty="0">
                <a:latin typeface="Georgia"/>
                <a:ea typeface="+mn-lt"/>
                <a:cs typeface="+mn-lt"/>
              </a:rPr>
              <a:t> different activities in the execution of the tasks, where various skills and talents of the working person are used.</a:t>
            </a:r>
            <a:endParaRPr lang="en-US" sz="1500" dirty="0">
              <a:latin typeface="Georgia"/>
            </a:endParaRPr>
          </a:p>
          <a:p>
            <a:pPr marL="0" indent="0">
              <a:buClr>
                <a:srgbClr val="262626"/>
              </a:buClr>
              <a:buNone/>
            </a:pPr>
            <a:r>
              <a:rPr lang="en-US" sz="1500" b="1" dirty="0">
                <a:latin typeface="Georgia"/>
              </a:rPr>
              <a:t>Task Identity</a:t>
            </a:r>
            <a:endParaRPr lang="en-US" sz="1500" dirty="0">
              <a:latin typeface="Georgia"/>
            </a:endParaRPr>
          </a:p>
          <a:p>
            <a:pPr>
              <a:buClr>
                <a:srgbClr val="262626"/>
              </a:buClr>
            </a:pPr>
            <a:r>
              <a:rPr lang="en-US" sz="1500" dirty="0">
                <a:latin typeface="Georgia"/>
                <a:ea typeface="+mn-lt"/>
                <a:cs typeface="+mn-lt"/>
              </a:rPr>
              <a:t>This is the degree to which the work demands a complete process or product. This means that a certain job within the package of tasks has a clear beginning and ending, allowing a person to work on a complete process rather than small parts.</a:t>
            </a:r>
            <a:endParaRPr lang="en-US" sz="1500" dirty="0">
              <a:latin typeface="Georgia"/>
            </a:endParaRPr>
          </a:p>
          <a:p>
            <a:pPr marL="0" indent="0">
              <a:buClr>
                <a:srgbClr val="262626"/>
              </a:buClr>
              <a:buNone/>
            </a:pPr>
            <a:r>
              <a:rPr lang="en-US" sz="1500" b="1" dirty="0">
                <a:latin typeface="Georgia"/>
              </a:rPr>
              <a:t>Task Significance</a:t>
            </a:r>
            <a:endParaRPr lang="en-US" sz="1500" dirty="0">
              <a:latin typeface="Georgia"/>
            </a:endParaRPr>
          </a:p>
          <a:p>
            <a:pPr>
              <a:buClr>
                <a:srgbClr val="262626"/>
              </a:buClr>
            </a:pPr>
            <a:r>
              <a:rPr lang="en-US" sz="1500" dirty="0">
                <a:latin typeface="Georgia"/>
                <a:ea typeface="+mn-lt"/>
                <a:cs typeface="+mn-lt"/>
              </a:rPr>
              <a:t>Task significance is the degree to which the job has a substantial impact on the lives of other people within the </a:t>
            </a:r>
            <a:r>
              <a:rPr lang="en-US" sz="1500" dirty="0" err="1">
                <a:latin typeface="Georgia"/>
                <a:ea typeface="+mn-lt"/>
                <a:cs typeface="+mn-lt"/>
              </a:rPr>
              <a:t>organisation</a:t>
            </a:r>
            <a:r>
              <a:rPr lang="en-US" sz="1500" dirty="0">
                <a:latin typeface="Georgia"/>
                <a:ea typeface="+mn-lt"/>
                <a:cs typeface="+mn-lt"/>
              </a:rPr>
              <a:t>, but also on society as a whole.</a:t>
            </a:r>
            <a:endParaRPr lang="en-US" sz="1500" dirty="0">
              <a:latin typeface="Georgia"/>
            </a:endParaRPr>
          </a:p>
          <a:p>
            <a:pPr marL="0" indent="0">
              <a:buClr>
                <a:srgbClr val="262626"/>
              </a:buClr>
              <a:buNone/>
            </a:pPr>
            <a:r>
              <a:rPr lang="en-US" sz="1500" b="1" dirty="0">
                <a:latin typeface="Georgia"/>
              </a:rPr>
              <a:t>Autonomy</a:t>
            </a:r>
            <a:endParaRPr lang="en-US" sz="1500" dirty="0">
              <a:latin typeface="Georgia"/>
            </a:endParaRPr>
          </a:p>
          <a:p>
            <a:pPr>
              <a:buClr>
                <a:srgbClr val="262626"/>
              </a:buClr>
            </a:pPr>
            <a:r>
              <a:rPr lang="en-US" sz="1500" dirty="0">
                <a:latin typeface="Georgia"/>
                <a:ea typeface="+mn-lt"/>
                <a:cs typeface="+mn-lt"/>
              </a:rPr>
              <a:t>Autonomy within a job refers to the degree to which an employee can work independently. The freedom to plan the workday and set up new procedures that must be followed increases one’s sense of responsibility, which in turn benefits motivation.</a:t>
            </a:r>
            <a:endParaRPr lang="en-US" sz="1500" dirty="0">
              <a:latin typeface="Georgia"/>
            </a:endParaRPr>
          </a:p>
          <a:p>
            <a:pPr marL="0" indent="0">
              <a:buClr>
                <a:srgbClr val="262626"/>
              </a:buClr>
              <a:buNone/>
            </a:pPr>
            <a:r>
              <a:rPr lang="en-US" sz="1500" b="1" dirty="0">
                <a:latin typeface="Georgia"/>
              </a:rPr>
              <a:t>Feedback</a:t>
            </a:r>
            <a:endParaRPr lang="en-US" sz="1500" dirty="0">
              <a:latin typeface="Georgia"/>
            </a:endParaRPr>
          </a:p>
          <a:p>
            <a:pPr>
              <a:buClr>
                <a:srgbClr val="262626"/>
              </a:buClr>
            </a:pPr>
            <a:r>
              <a:rPr lang="en-US" sz="1500" dirty="0">
                <a:latin typeface="Georgia"/>
                <a:ea typeface="+mn-lt"/>
                <a:cs typeface="+mn-lt"/>
              </a:rPr>
              <a:t>For the performance of the employees, it’s important that they are informed of the effectiveness of their recent </a:t>
            </a:r>
            <a:r>
              <a:rPr lang="en-US" sz="1500" b="1" dirty="0">
                <a:latin typeface="Georgia"/>
                <a:ea typeface="+mn-lt"/>
                <a:cs typeface="+mn-lt"/>
              </a:rPr>
              <a:t>performances</a:t>
            </a:r>
            <a:r>
              <a:rPr lang="en-US" sz="1500" dirty="0">
                <a:latin typeface="Georgia"/>
                <a:ea typeface="+mn-lt"/>
                <a:cs typeface="+mn-lt"/>
              </a:rPr>
              <a:t>. Feedback can also have a positive effect on their motivation.</a:t>
            </a:r>
            <a:endParaRPr lang="en-US" sz="1500" dirty="0">
              <a:latin typeface="Georgia"/>
            </a:endParaRPr>
          </a:p>
          <a:p>
            <a:pPr>
              <a:buClr>
                <a:srgbClr val="262626"/>
              </a:buClr>
            </a:pPr>
            <a:endParaRPr lang="en-US" sz="1500" dirty="0">
              <a:latin typeface="Georgia"/>
            </a:endParaRPr>
          </a:p>
          <a:p>
            <a:pPr>
              <a:buClr>
                <a:srgbClr val="262626"/>
              </a:buClr>
            </a:pPr>
            <a:endParaRPr lang="en-US" sz="1500" dirty="0">
              <a:latin typeface="Georgia"/>
            </a:endParaRPr>
          </a:p>
          <a:p>
            <a:pPr>
              <a:buClr>
                <a:srgbClr val="262626"/>
              </a:buClr>
            </a:pPr>
            <a:endParaRPr lang="en-US" sz="1500" dirty="0">
              <a:latin typeface="Georgia"/>
            </a:endParaRPr>
          </a:p>
        </p:txBody>
      </p:sp>
    </p:spTree>
    <p:extLst>
      <p:ext uri="{BB962C8B-B14F-4D97-AF65-F5344CB8AC3E}">
        <p14:creationId xmlns:p14="http://schemas.microsoft.com/office/powerpoint/2010/main" val="342914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2" name="Rectangle 21">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4" name="Rectangle 23">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68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9FBFC0A2-101F-1BB0-DDD0-8A5E780899F5}"/>
              </a:ext>
            </a:extLst>
          </p:cNvPr>
          <p:cNvPicPr>
            <a:picLocks noGrp="1" noChangeAspect="1"/>
          </p:cNvPicPr>
          <p:nvPr>
            <p:ph idx="1"/>
          </p:nvPr>
        </p:nvPicPr>
        <p:blipFill>
          <a:blip r:embed="rId2"/>
          <a:stretch>
            <a:fillRect/>
          </a:stretch>
        </p:blipFill>
        <p:spPr>
          <a:xfrm>
            <a:off x="2594751" y="803063"/>
            <a:ext cx="7002498" cy="5251874"/>
          </a:xfrm>
          <a:prstGeom prst="rect">
            <a:avLst/>
          </a:prstGeom>
        </p:spPr>
      </p:pic>
    </p:spTree>
    <p:extLst>
      <p:ext uri="{BB962C8B-B14F-4D97-AF65-F5344CB8AC3E}">
        <p14:creationId xmlns:p14="http://schemas.microsoft.com/office/powerpoint/2010/main" val="983589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8B3ED62C-5378-4E0C-D0B1-B3D7D60A2293}"/>
              </a:ext>
            </a:extLst>
          </p:cNvPr>
          <p:cNvSpPr>
            <a:spLocks noGrp="1"/>
          </p:cNvSpPr>
          <p:nvPr>
            <p:ph type="title"/>
          </p:nvPr>
        </p:nvSpPr>
        <p:spPr>
          <a:xfrm>
            <a:off x="931097" y="510698"/>
            <a:ext cx="9792208" cy="995116"/>
          </a:xfrm>
        </p:spPr>
        <p:txBody>
          <a:bodyPr>
            <a:normAutofit/>
          </a:bodyPr>
          <a:lstStyle/>
          <a:p>
            <a:r>
              <a:rPr lang="en-US" b="1"/>
              <a:t>Quality Circle</a:t>
            </a:r>
          </a:p>
        </p:txBody>
      </p:sp>
      <p:sp>
        <p:nvSpPr>
          <p:cNvPr id="3" name="Content Placeholder 2">
            <a:extLst>
              <a:ext uri="{FF2B5EF4-FFF2-40B4-BE49-F238E27FC236}">
                <a16:creationId xmlns:a16="http://schemas.microsoft.com/office/drawing/2014/main" id="{9E61CB8C-301B-E0B6-89C3-21F2C23BBF6A}"/>
              </a:ext>
            </a:extLst>
          </p:cNvPr>
          <p:cNvSpPr>
            <a:spLocks noGrp="1"/>
          </p:cNvSpPr>
          <p:nvPr>
            <p:ph idx="1"/>
          </p:nvPr>
        </p:nvSpPr>
        <p:spPr>
          <a:xfrm>
            <a:off x="931097" y="1508302"/>
            <a:ext cx="10424811" cy="4730578"/>
          </a:xfrm>
        </p:spPr>
        <p:txBody>
          <a:bodyPr vert="horz" lIns="91440" tIns="45720" rIns="91440" bIns="45720" rtlCol="0" anchor="t">
            <a:noAutofit/>
          </a:bodyPr>
          <a:lstStyle/>
          <a:p>
            <a:pPr>
              <a:lnSpc>
                <a:spcPct val="90000"/>
              </a:lnSpc>
            </a:pPr>
            <a:r>
              <a:rPr lang="en-US" sz="2000" dirty="0">
                <a:latin typeface="Georgia"/>
              </a:rPr>
              <a:t>Voluntary group of workers who do the similar work</a:t>
            </a:r>
          </a:p>
          <a:p>
            <a:pPr>
              <a:lnSpc>
                <a:spcPct val="90000"/>
              </a:lnSpc>
              <a:buClr>
                <a:srgbClr val="262626"/>
              </a:buClr>
            </a:pPr>
            <a:r>
              <a:rPr lang="en-US" sz="2000" dirty="0">
                <a:latin typeface="Georgia"/>
              </a:rPr>
              <a:t>Focuses on identifying, analyzing and solving work-related problems</a:t>
            </a:r>
          </a:p>
          <a:p>
            <a:pPr>
              <a:lnSpc>
                <a:spcPct val="90000"/>
              </a:lnSpc>
              <a:buClr>
                <a:srgbClr val="262626"/>
              </a:buClr>
            </a:pPr>
            <a:r>
              <a:rPr lang="en-US" sz="2000" dirty="0">
                <a:latin typeface="Georgia"/>
                <a:ea typeface="+mn-lt"/>
                <a:cs typeface="+mn-lt"/>
              </a:rPr>
              <a:t>Led by a supervisor or a manager</a:t>
            </a:r>
          </a:p>
          <a:p>
            <a:pPr>
              <a:lnSpc>
                <a:spcPct val="90000"/>
              </a:lnSpc>
              <a:buClr>
                <a:srgbClr val="262626"/>
              </a:buClr>
            </a:pPr>
            <a:r>
              <a:rPr lang="en-US" sz="2000" dirty="0">
                <a:latin typeface="Georgia"/>
                <a:ea typeface="+mn-lt"/>
                <a:cs typeface="+mn-lt"/>
              </a:rPr>
              <a:t>One senior member acts as a facilitator</a:t>
            </a:r>
          </a:p>
          <a:p>
            <a:pPr>
              <a:lnSpc>
                <a:spcPct val="90000"/>
              </a:lnSpc>
              <a:buNone/>
            </a:pPr>
            <a:r>
              <a:rPr lang="en-US" sz="2000" b="1" dirty="0">
                <a:latin typeface="Georgia"/>
              </a:rPr>
              <a:t>History of Quality Circle</a:t>
            </a:r>
            <a:endParaRPr lang="en-US" sz="2000" dirty="0">
              <a:latin typeface="Georgia"/>
            </a:endParaRPr>
          </a:p>
          <a:p>
            <a:pPr marL="0" indent="0">
              <a:lnSpc>
                <a:spcPct val="90000"/>
              </a:lnSpc>
              <a:buNone/>
            </a:pPr>
            <a:r>
              <a:rPr lang="en-US" sz="2000" dirty="0">
                <a:latin typeface="Georgia"/>
                <a:ea typeface="+mn-lt"/>
                <a:cs typeface="+mn-lt"/>
              </a:rPr>
              <a:t>Dr. Kaoru Ishikawa (1915-89) known as “Father of Quality Circle” for his role in starting </a:t>
            </a:r>
            <a:r>
              <a:rPr lang="en-US" sz="2000" b="1" dirty="0">
                <a:latin typeface="Georgia"/>
                <a:ea typeface="+mn-lt"/>
                <a:cs typeface="+mn-lt"/>
              </a:rPr>
              <a:t>Quality Control Circles(QCC)</a:t>
            </a:r>
            <a:r>
              <a:rPr lang="en-US" sz="2000" dirty="0">
                <a:latin typeface="Georgia"/>
                <a:ea typeface="+mn-lt"/>
                <a:cs typeface="+mn-lt"/>
              </a:rPr>
              <a:t> in Japan in the 1960s to improve </a:t>
            </a:r>
            <a:r>
              <a:rPr lang="en-US" sz="2000" b="1" dirty="0">
                <a:latin typeface="Georgia"/>
                <a:ea typeface="+mn-lt"/>
                <a:cs typeface="+mn-lt"/>
              </a:rPr>
              <a:t>Quality</a:t>
            </a:r>
            <a:r>
              <a:rPr lang="en-US" sz="2000" dirty="0">
                <a:latin typeface="Georgia"/>
                <a:ea typeface="+mn-lt"/>
                <a:cs typeface="+mn-lt"/>
              </a:rPr>
              <a:t>, Productivity, and the work environment.</a:t>
            </a:r>
            <a:endParaRPr lang="en-US" sz="2000" dirty="0">
              <a:latin typeface="Georgia"/>
            </a:endParaRPr>
          </a:p>
          <a:p>
            <a:pPr marL="0" indent="0">
              <a:lnSpc>
                <a:spcPct val="90000"/>
              </a:lnSpc>
              <a:buNone/>
            </a:pPr>
            <a:r>
              <a:rPr lang="en-US" sz="2000" dirty="0">
                <a:latin typeface="Georgia"/>
                <a:ea typeface="+mn-lt"/>
                <a:cs typeface="+mn-lt"/>
              </a:rPr>
              <a:t>Toyota liked the quality circle idea and started this concept throughout their production system and other areas of the manufacturing process. Companies around the world realize the importance of this concept and began implementing this strategy. The quality circle concept got more popular in the 1960s, 1970s, 1980s and now being used worldwide in the industries along with </a:t>
            </a:r>
            <a:r>
              <a:rPr lang="en-US" sz="2000" b="1" dirty="0">
                <a:latin typeface="Georgia"/>
                <a:ea typeface="+mn-lt"/>
                <a:cs typeface="+mn-lt"/>
              </a:rPr>
              <a:t>TQM</a:t>
            </a:r>
            <a:r>
              <a:rPr lang="en-US" sz="2000" dirty="0">
                <a:latin typeface="Georgia"/>
                <a:ea typeface="+mn-lt"/>
                <a:cs typeface="+mn-lt"/>
              </a:rPr>
              <a:t> and Lean Manufacturing best practices to improve quality and productivity.</a:t>
            </a:r>
            <a:endParaRPr lang="en-US" sz="2000" dirty="0">
              <a:latin typeface="Georgia"/>
            </a:endParaRPr>
          </a:p>
          <a:p>
            <a:pPr marL="0" indent="0">
              <a:lnSpc>
                <a:spcPct val="90000"/>
              </a:lnSpc>
              <a:buClr>
                <a:srgbClr val="262626"/>
              </a:buClr>
              <a:buNone/>
            </a:pPr>
            <a:endParaRPr lang="en-US" sz="2000" dirty="0">
              <a:latin typeface="Georgia"/>
            </a:endParaRPr>
          </a:p>
        </p:txBody>
      </p:sp>
    </p:spTree>
    <p:extLst>
      <p:ext uri="{BB962C8B-B14F-4D97-AF65-F5344CB8AC3E}">
        <p14:creationId xmlns:p14="http://schemas.microsoft.com/office/powerpoint/2010/main" val="3307070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2B35005A-CCF4-B620-D369-2A0C64FFBEB1}"/>
              </a:ext>
            </a:extLst>
          </p:cNvPr>
          <p:cNvSpPr>
            <a:spLocks noGrp="1"/>
          </p:cNvSpPr>
          <p:nvPr>
            <p:ph type="title"/>
          </p:nvPr>
        </p:nvSpPr>
        <p:spPr>
          <a:xfrm>
            <a:off x="573409" y="559477"/>
            <a:ext cx="3765200" cy="5709931"/>
          </a:xfrm>
        </p:spPr>
        <p:txBody>
          <a:bodyPr>
            <a:normAutofit/>
          </a:bodyPr>
          <a:lstStyle/>
          <a:p>
            <a:pPr algn="ctr"/>
            <a:r>
              <a:rPr lang="en-US" b="1"/>
              <a:t>Objectives of quality circle</a:t>
            </a:r>
            <a:endParaRPr lang="en-US"/>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F3FA49E0-B1A6-3582-CBF6-52390B6ACA7D}"/>
              </a:ext>
            </a:extLst>
          </p:cNvPr>
          <p:cNvGraphicFramePr>
            <a:graphicFrameLocks noGrp="1"/>
          </p:cNvGraphicFramePr>
          <p:nvPr>
            <p:ph idx="1"/>
            <p:extLst>
              <p:ext uri="{D42A27DB-BD31-4B8C-83A1-F6EECF244321}">
                <p14:modId xmlns:p14="http://schemas.microsoft.com/office/powerpoint/2010/main" val="1150426972"/>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1910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Gothi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28</Slides>
  <Notes>0</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SavonVTI</vt:lpstr>
      <vt:lpstr>HUMAN RESOURCE DEVELOPMENT</vt:lpstr>
      <vt:lpstr>JOB REENGINEERING/REDESIGN</vt:lpstr>
      <vt:lpstr>PROCESS OF  JOB REENGINEERING/ REDESIGN</vt:lpstr>
      <vt:lpstr>REDESIGN STRATEGIES</vt:lpstr>
      <vt:lpstr>Job Characteristics Model</vt:lpstr>
      <vt:lpstr> Hackman and Oldham define the five job characteristics as follows</vt:lpstr>
      <vt:lpstr>PowerPoint Presentation</vt:lpstr>
      <vt:lpstr>Quality Circle</vt:lpstr>
      <vt:lpstr>Objectives of quality circle</vt:lpstr>
      <vt:lpstr>Quality Circle Structure</vt:lpstr>
      <vt:lpstr>IMPLEMENTING QUALITY CIRCLES</vt:lpstr>
      <vt:lpstr>TRAINING IN QUALITY CIRCLE</vt:lpstr>
      <vt:lpstr>TRAINING IN QUALITY CIRCLE </vt:lpstr>
      <vt:lpstr>PROBLEM SOLVING TECHNIQUES</vt:lpstr>
      <vt:lpstr>Fishbone Diagram (Ishikawa Diagram)</vt:lpstr>
      <vt:lpstr>PowerPoint Presentation</vt:lpstr>
      <vt:lpstr>PowerPoint Presentation</vt:lpstr>
      <vt:lpstr>LOGIC TREE/FAULT TREE ANALYSIS</vt:lpstr>
      <vt:lpstr>PowerPoint Presentation</vt:lpstr>
      <vt:lpstr>OTHER TECHNIQUES</vt:lpstr>
      <vt:lpstr>PowerPoint Presentation</vt:lpstr>
      <vt:lpstr>TRADE UNION</vt:lpstr>
      <vt:lpstr>CHARACTERISTICS OF TRADE UNION</vt:lpstr>
      <vt:lpstr>OBJECTIVES  OF TRADE UNION</vt:lpstr>
      <vt:lpstr>FUNCTIONS OF TRADE UNION</vt:lpstr>
      <vt:lpstr>FUNCTIONS OF TRADE UNION </vt:lpstr>
      <vt:lpstr>TYPES OF TRADE UNION</vt:lpstr>
      <vt:lpstr>TRADE UNIONS IN INDIA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797</cp:revision>
  <dcterms:created xsi:type="dcterms:W3CDTF">2024-04-04T10:05:27Z</dcterms:created>
  <dcterms:modified xsi:type="dcterms:W3CDTF">2024-04-16T05:01:54Z</dcterms:modified>
</cp:coreProperties>
</file>